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embeddedFontLst>
    <p:embeddedFont>
      <p:font typeface="Maven Pro"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CC704-6261-4B82-AC2C-AFBFE1421D23}" v="2" dt="2025-01-24T13:51:47.665"/>
  </p1510:revLst>
</p1510:revInfo>
</file>

<file path=ppt/tableStyles.xml><?xml version="1.0" encoding="utf-8"?>
<a:tblStyleLst xmlns:a="http://schemas.openxmlformats.org/drawingml/2006/main" def="{14DA98BA-B4B0-4688-977B-F4D50C1B3E68}">
  <a:tblStyle styleId="{14DA98BA-B4B0-4688-977B-F4D50C1B3E6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65" d="100"/>
          <a:sy n="65" d="100"/>
        </p:scale>
        <p:origin x="798" y="78"/>
      </p:cViewPr>
      <p:guideLst>
        <p:guide orient="horz" pos="2160"/>
        <p:guide pos="2880"/>
      </p:guideLst>
    </p:cSldViewPr>
  </p:slideViewPr>
  <p:outlineViewPr>
    <p:cViewPr>
      <p:scale>
        <a:sx n="33" d="100"/>
        <a:sy n="33" d="100"/>
      </p:scale>
      <p:origin x="0" y="-65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a Lewis" userId="47d66899-762e-4b21-aa4c-09b0846015fa" providerId="ADAL" clId="{E2028B46-05B9-4F4C-BED4-99C0447FE0AF}"/>
    <pc:docChg chg="custSel modSld">
      <pc:chgData name="Lorna Lewis" userId="47d66899-762e-4b21-aa4c-09b0846015fa" providerId="ADAL" clId="{E2028B46-05B9-4F4C-BED4-99C0447FE0AF}" dt="2025-01-24T15:56:23.094" v="80" actId="962"/>
      <pc:docMkLst>
        <pc:docMk/>
      </pc:docMkLst>
      <pc:sldChg chg="modSp mod">
        <pc:chgData name="Lorna Lewis" userId="47d66899-762e-4b21-aa4c-09b0846015fa" providerId="ADAL" clId="{E2028B46-05B9-4F4C-BED4-99C0447FE0AF}" dt="2025-01-24T15:51:52.793" v="23" actId="962"/>
        <pc:sldMkLst>
          <pc:docMk/>
          <pc:sldMk cId="0" sldId="256"/>
        </pc:sldMkLst>
        <pc:spChg chg="mod">
          <ac:chgData name="Lorna Lewis" userId="47d66899-762e-4b21-aa4c-09b0846015fa" providerId="ADAL" clId="{E2028B46-05B9-4F4C-BED4-99C0447FE0AF}" dt="2025-01-24T15:51:44.770" v="21" actId="962"/>
          <ac:spMkLst>
            <pc:docMk/>
            <pc:sldMk cId="0" sldId="256"/>
            <ac:spMk id="93" creationId="{00000000-0000-0000-0000-000000000000}"/>
          </ac:spMkLst>
        </pc:spChg>
        <pc:picChg chg="mod">
          <ac:chgData name="Lorna Lewis" userId="47d66899-762e-4b21-aa4c-09b0846015fa" providerId="ADAL" clId="{E2028B46-05B9-4F4C-BED4-99C0447FE0AF}" dt="2025-01-24T15:51:52.793" v="23" actId="962"/>
          <ac:picMkLst>
            <pc:docMk/>
            <pc:sldMk cId="0" sldId="256"/>
            <ac:picMk id="91" creationId="{00000000-0000-0000-0000-000000000000}"/>
          </ac:picMkLst>
        </pc:picChg>
        <pc:picChg chg="mod">
          <ac:chgData name="Lorna Lewis" userId="47d66899-762e-4b21-aa4c-09b0846015fa" providerId="ADAL" clId="{E2028B46-05B9-4F4C-BED4-99C0447FE0AF}" dt="2025-01-24T15:51:43.659" v="20" actId="962"/>
          <ac:picMkLst>
            <pc:docMk/>
            <pc:sldMk cId="0" sldId="256"/>
            <ac:picMk id="92" creationId="{00000000-0000-0000-0000-000000000000}"/>
          </ac:picMkLst>
        </pc:picChg>
      </pc:sldChg>
      <pc:sldChg chg="modSp mod">
        <pc:chgData name="Lorna Lewis" userId="47d66899-762e-4b21-aa4c-09b0846015fa" providerId="ADAL" clId="{E2028B46-05B9-4F4C-BED4-99C0447FE0AF}" dt="2025-01-24T15:52:14.833" v="33" actId="962"/>
        <pc:sldMkLst>
          <pc:docMk/>
          <pc:sldMk cId="0" sldId="257"/>
        </pc:sldMkLst>
        <pc:spChg chg="mod">
          <ac:chgData name="Lorna Lewis" userId="47d66899-762e-4b21-aa4c-09b0846015fa" providerId="ADAL" clId="{E2028B46-05B9-4F4C-BED4-99C0447FE0AF}" dt="2025-01-24T15:52:06.988" v="27" actId="962"/>
          <ac:spMkLst>
            <pc:docMk/>
            <pc:sldMk cId="0" sldId="257"/>
            <ac:spMk id="100" creationId="{00000000-0000-0000-0000-000000000000}"/>
          </ac:spMkLst>
        </pc:spChg>
        <pc:spChg chg="mod">
          <ac:chgData name="Lorna Lewis" userId="47d66899-762e-4b21-aa4c-09b0846015fa" providerId="ADAL" clId="{E2028B46-05B9-4F4C-BED4-99C0447FE0AF}" dt="2025-01-24T15:52:14.833" v="33" actId="962"/>
          <ac:spMkLst>
            <pc:docMk/>
            <pc:sldMk cId="0" sldId="257"/>
            <ac:spMk id="103" creationId="{00000000-0000-0000-0000-000000000000}"/>
          </ac:spMkLst>
        </pc:spChg>
        <pc:picChg chg="mod">
          <ac:chgData name="Lorna Lewis" userId="47d66899-762e-4b21-aa4c-09b0846015fa" providerId="ADAL" clId="{E2028B46-05B9-4F4C-BED4-99C0447FE0AF}" dt="2025-01-24T15:52:12.872" v="31" actId="962"/>
          <ac:picMkLst>
            <pc:docMk/>
            <pc:sldMk cId="0" sldId="257"/>
            <ac:picMk id="101" creationId="{00000000-0000-0000-0000-000000000000}"/>
          </ac:picMkLst>
        </pc:picChg>
        <pc:picChg chg="mod">
          <ac:chgData name="Lorna Lewis" userId="47d66899-762e-4b21-aa4c-09b0846015fa" providerId="ADAL" clId="{E2028B46-05B9-4F4C-BED4-99C0447FE0AF}" dt="2025-01-24T15:52:13.401" v="32" actId="962"/>
          <ac:picMkLst>
            <pc:docMk/>
            <pc:sldMk cId="0" sldId="257"/>
            <ac:picMk id="102" creationId="{00000000-0000-0000-0000-000000000000}"/>
          </ac:picMkLst>
        </pc:picChg>
      </pc:sldChg>
      <pc:sldChg chg="modSp mod">
        <pc:chgData name="Lorna Lewis" userId="47d66899-762e-4b21-aa4c-09b0846015fa" providerId="ADAL" clId="{E2028B46-05B9-4F4C-BED4-99C0447FE0AF}" dt="2025-01-24T15:52:31.397" v="39" actId="962"/>
        <pc:sldMkLst>
          <pc:docMk/>
          <pc:sldMk cId="0" sldId="258"/>
        </pc:sldMkLst>
        <pc:spChg chg="mod">
          <ac:chgData name="Lorna Lewis" userId="47d66899-762e-4b21-aa4c-09b0846015fa" providerId="ADAL" clId="{E2028B46-05B9-4F4C-BED4-99C0447FE0AF}" dt="2025-01-24T15:52:27.262" v="36" actId="962"/>
          <ac:spMkLst>
            <pc:docMk/>
            <pc:sldMk cId="0" sldId="258"/>
            <ac:spMk id="110" creationId="{00000000-0000-0000-0000-000000000000}"/>
          </ac:spMkLst>
        </pc:spChg>
        <pc:spChg chg="mod">
          <ac:chgData name="Lorna Lewis" userId="47d66899-762e-4b21-aa4c-09b0846015fa" providerId="ADAL" clId="{E2028B46-05B9-4F4C-BED4-99C0447FE0AF}" dt="2025-01-24T15:52:31.397" v="39" actId="962"/>
          <ac:spMkLst>
            <pc:docMk/>
            <pc:sldMk cId="0" sldId="258"/>
            <ac:spMk id="113" creationId="{00000000-0000-0000-0000-000000000000}"/>
          </ac:spMkLst>
        </pc:spChg>
        <pc:picChg chg="mod">
          <ac:chgData name="Lorna Lewis" userId="47d66899-762e-4b21-aa4c-09b0846015fa" providerId="ADAL" clId="{E2028B46-05B9-4F4C-BED4-99C0447FE0AF}" dt="2025-01-24T15:52:29.991" v="37" actId="962"/>
          <ac:picMkLst>
            <pc:docMk/>
            <pc:sldMk cId="0" sldId="258"/>
            <ac:picMk id="111" creationId="{00000000-0000-0000-0000-000000000000}"/>
          </ac:picMkLst>
        </pc:picChg>
        <pc:picChg chg="mod">
          <ac:chgData name="Lorna Lewis" userId="47d66899-762e-4b21-aa4c-09b0846015fa" providerId="ADAL" clId="{E2028B46-05B9-4F4C-BED4-99C0447FE0AF}" dt="2025-01-24T15:52:30.653" v="38" actId="962"/>
          <ac:picMkLst>
            <pc:docMk/>
            <pc:sldMk cId="0" sldId="258"/>
            <ac:picMk id="112" creationId="{00000000-0000-0000-0000-000000000000}"/>
          </ac:picMkLst>
        </pc:picChg>
      </pc:sldChg>
      <pc:sldChg chg="modSp mod">
        <pc:chgData name="Lorna Lewis" userId="47d66899-762e-4b21-aa4c-09b0846015fa" providerId="ADAL" clId="{E2028B46-05B9-4F4C-BED4-99C0447FE0AF}" dt="2025-01-24T15:53:30.570" v="50" actId="962"/>
        <pc:sldMkLst>
          <pc:docMk/>
          <pc:sldMk cId="0" sldId="261"/>
        </pc:sldMkLst>
        <pc:spChg chg="mod">
          <ac:chgData name="Lorna Lewis" userId="47d66899-762e-4b21-aa4c-09b0846015fa" providerId="ADAL" clId="{E2028B46-05B9-4F4C-BED4-99C0447FE0AF}" dt="2025-01-24T15:53:19.270" v="47" actId="962"/>
          <ac:spMkLst>
            <pc:docMk/>
            <pc:sldMk cId="0" sldId="261"/>
            <ac:spMk id="139" creationId="{00000000-0000-0000-0000-000000000000}"/>
          </ac:spMkLst>
        </pc:spChg>
        <pc:spChg chg="ord">
          <ac:chgData name="Lorna Lewis" userId="47d66899-762e-4b21-aa4c-09b0846015fa" providerId="ADAL" clId="{E2028B46-05B9-4F4C-BED4-99C0447FE0AF}" dt="2025-01-24T15:52:58.076" v="40" actId="13244"/>
          <ac:spMkLst>
            <pc:docMk/>
            <pc:sldMk cId="0" sldId="261"/>
            <ac:spMk id="146" creationId="{00000000-0000-0000-0000-000000000000}"/>
          </ac:spMkLst>
        </pc:spChg>
        <pc:spChg chg="mod">
          <ac:chgData name="Lorna Lewis" userId="47d66899-762e-4b21-aa4c-09b0846015fa" providerId="ADAL" clId="{E2028B46-05B9-4F4C-BED4-99C0447FE0AF}" dt="2025-01-24T15:53:30.570" v="50" actId="962"/>
          <ac:spMkLst>
            <pc:docMk/>
            <pc:sldMk cId="0" sldId="261"/>
            <ac:spMk id="149" creationId="{00000000-0000-0000-0000-000000000000}"/>
          </ac:spMkLst>
        </pc:spChg>
        <pc:picChg chg="mod">
          <ac:chgData name="Lorna Lewis" userId="47d66899-762e-4b21-aa4c-09b0846015fa" providerId="ADAL" clId="{E2028B46-05B9-4F4C-BED4-99C0447FE0AF}" dt="2025-01-24T15:53:26.523" v="48" actId="962"/>
          <ac:picMkLst>
            <pc:docMk/>
            <pc:sldMk cId="0" sldId="261"/>
            <ac:picMk id="140" creationId="{00000000-0000-0000-0000-000000000000}"/>
          </ac:picMkLst>
        </pc:picChg>
        <pc:picChg chg="mod ord">
          <ac:chgData name="Lorna Lewis" userId="47d66899-762e-4b21-aa4c-09b0846015fa" providerId="ADAL" clId="{E2028B46-05B9-4F4C-BED4-99C0447FE0AF}" dt="2025-01-24T15:53:16.874" v="43" actId="962"/>
          <ac:picMkLst>
            <pc:docMk/>
            <pc:sldMk cId="0" sldId="261"/>
            <ac:picMk id="142" creationId="{00000000-0000-0000-0000-000000000000}"/>
          </ac:picMkLst>
        </pc:picChg>
        <pc:picChg chg="mod ord">
          <ac:chgData name="Lorna Lewis" userId="47d66899-762e-4b21-aa4c-09b0846015fa" providerId="ADAL" clId="{E2028B46-05B9-4F4C-BED4-99C0447FE0AF}" dt="2025-01-24T15:53:17.379" v="44" actId="962"/>
          <ac:picMkLst>
            <pc:docMk/>
            <pc:sldMk cId="0" sldId="261"/>
            <ac:picMk id="143" creationId="{00000000-0000-0000-0000-000000000000}"/>
          </ac:picMkLst>
        </pc:picChg>
        <pc:picChg chg="mod">
          <ac:chgData name="Lorna Lewis" userId="47d66899-762e-4b21-aa4c-09b0846015fa" providerId="ADAL" clId="{E2028B46-05B9-4F4C-BED4-99C0447FE0AF}" dt="2025-01-24T15:53:29.227" v="49" actId="962"/>
          <ac:picMkLst>
            <pc:docMk/>
            <pc:sldMk cId="0" sldId="261"/>
            <ac:picMk id="148" creationId="{00000000-0000-0000-0000-000000000000}"/>
          </ac:picMkLst>
        </pc:picChg>
      </pc:sldChg>
      <pc:sldChg chg="modSp mod">
        <pc:chgData name="Lorna Lewis" userId="47d66899-762e-4b21-aa4c-09b0846015fa" providerId="ADAL" clId="{E2028B46-05B9-4F4C-BED4-99C0447FE0AF}" dt="2025-01-24T15:54:22.261" v="58" actId="962"/>
        <pc:sldMkLst>
          <pc:docMk/>
          <pc:sldMk cId="0" sldId="263"/>
        </pc:sldMkLst>
        <pc:spChg chg="mod">
          <ac:chgData name="Lorna Lewis" userId="47d66899-762e-4b21-aa4c-09b0846015fa" providerId="ADAL" clId="{E2028B46-05B9-4F4C-BED4-99C0447FE0AF}" dt="2025-01-24T15:54:15.561" v="57" actId="962"/>
          <ac:spMkLst>
            <pc:docMk/>
            <pc:sldMk cId="0" sldId="263"/>
            <ac:spMk id="179" creationId="{00000000-0000-0000-0000-000000000000}"/>
          </ac:spMkLst>
        </pc:spChg>
        <pc:picChg chg="ord">
          <ac:chgData name="Lorna Lewis" userId="47d66899-762e-4b21-aa4c-09b0846015fa" providerId="ADAL" clId="{E2028B46-05B9-4F4C-BED4-99C0447FE0AF}" dt="2025-01-24T15:53:51.556" v="51" actId="13244"/>
          <ac:picMkLst>
            <pc:docMk/>
            <pc:sldMk cId="0" sldId="263"/>
            <ac:picMk id="180" creationId="{00000000-0000-0000-0000-000000000000}"/>
          </ac:picMkLst>
        </pc:picChg>
        <pc:picChg chg="mod">
          <ac:chgData name="Lorna Lewis" userId="47d66899-762e-4b21-aa4c-09b0846015fa" providerId="ADAL" clId="{E2028B46-05B9-4F4C-BED4-99C0447FE0AF}" dt="2025-01-24T15:54:22.261" v="58" actId="962"/>
          <ac:picMkLst>
            <pc:docMk/>
            <pc:sldMk cId="0" sldId="263"/>
            <ac:picMk id="195" creationId="{00000000-0000-0000-0000-000000000000}"/>
          </ac:picMkLst>
        </pc:picChg>
      </pc:sldChg>
      <pc:sldChg chg="modSp mod">
        <pc:chgData name="Lorna Lewis" userId="47d66899-762e-4b21-aa4c-09b0846015fa" providerId="ADAL" clId="{E2028B46-05B9-4F4C-BED4-99C0447FE0AF}" dt="2025-01-24T15:50:27.319" v="9" actId="20577"/>
        <pc:sldMkLst>
          <pc:docMk/>
          <pc:sldMk cId="0" sldId="265"/>
        </pc:sldMkLst>
        <pc:spChg chg="mod">
          <ac:chgData name="Lorna Lewis" userId="47d66899-762e-4b21-aa4c-09b0846015fa" providerId="ADAL" clId="{E2028B46-05B9-4F4C-BED4-99C0447FE0AF}" dt="2025-01-24T15:50:27.319" v="9" actId="20577"/>
          <ac:spMkLst>
            <pc:docMk/>
            <pc:sldMk cId="0" sldId="265"/>
            <ac:spMk id="213" creationId="{00000000-0000-0000-0000-000000000000}"/>
          </ac:spMkLst>
        </pc:spChg>
      </pc:sldChg>
      <pc:sldChg chg="modSp mod">
        <pc:chgData name="Lorna Lewis" userId="47d66899-762e-4b21-aa4c-09b0846015fa" providerId="ADAL" clId="{E2028B46-05B9-4F4C-BED4-99C0447FE0AF}" dt="2025-01-24T15:54:47.990" v="63" actId="962"/>
        <pc:sldMkLst>
          <pc:docMk/>
          <pc:sldMk cId="0" sldId="267"/>
        </pc:sldMkLst>
        <pc:spChg chg="mod">
          <ac:chgData name="Lorna Lewis" userId="47d66899-762e-4b21-aa4c-09b0846015fa" providerId="ADAL" clId="{E2028B46-05B9-4F4C-BED4-99C0447FE0AF}" dt="2025-01-24T15:54:40.525" v="61" actId="962"/>
          <ac:spMkLst>
            <pc:docMk/>
            <pc:sldMk cId="0" sldId="267"/>
            <ac:spMk id="239" creationId="{00000000-0000-0000-0000-000000000000}"/>
          </ac:spMkLst>
        </pc:spChg>
        <pc:picChg chg="mod">
          <ac:chgData name="Lorna Lewis" userId="47d66899-762e-4b21-aa4c-09b0846015fa" providerId="ADAL" clId="{E2028B46-05B9-4F4C-BED4-99C0447FE0AF}" dt="2025-01-24T15:54:37.239" v="60" actId="962"/>
          <ac:picMkLst>
            <pc:docMk/>
            <pc:sldMk cId="0" sldId="267"/>
            <ac:picMk id="238" creationId="{00000000-0000-0000-0000-000000000000}"/>
          </ac:picMkLst>
        </pc:picChg>
        <pc:picChg chg="mod">
          <ac:chgData name="Lorna Lewis" userId="47d66899-762e-4b21-aa4c-09b0846015fa" providerId="ADAL" clId="{E2028B46-05B9-4F4C-BED4-99C0447FE0AF}" dt="2025-01-24T15:54:47.990" v="63" actId="962"/>
          <ac:picMkLst>
            <pc:docMk/>
            <pc:sldMk cId="0" sldId="267"/>
            <ac:picMk id="240" creationId="{00000000-0000-0000-0000-000000000000}"/>
          </ac:picMkLst>
        </pc:picChg>
        <pc:picChg chg="ord">
          <ac:chgData name="Lorna Lewis" userId="47d66899-762e-4b21-aa4c-09b0846015fa" providerId="ADAL" clId="{E2028B46-05B9-4F4C-BED4-99C0447FE0AF}" dt="2025-01-24T15:54:33.991" v="59" actId="13244"/>
          <ac:picMkLst>
            <pc:docMk/>
            <pc:sldMk cId="0" sldId="267"/>
            <ac:picMk id="242" creationId="{00000000-0000-0000-0000-000000000000}"/>
          </ac:picMkLst>
        </pc:picChg>
      </pc:sldChg>
      <pc:sldChg chg="delSp modSp mod">
        <pc:chgData name="Lorna Lewis" userId="47d66899-762e-4b21-aa4c-09b0846015fa" providerId="ADAL" clId="{E2028B46-05B9-4F4C-BED4-99C0447FE0AF}" dt="2025-01-24T15:55:04.365" v="67" actId="478"/>
        <pc:sldMkLst>
          <pc:docMk/>
          <pc:sldMk cId="0" sldId="269"/>
        </pc:sldMkLst>
        <pc:spChg chg="mod">
          <ac:chgData name="Lorna Lewis" userId="47d66899-762e-4b21-aa4c-09b0846015fa" providerId="ADAL" clId="{E2028B46-05B9-4F4C-BED4-99C0447FE0AF}" dt="2025-01-24T15:50:58.182" v="13" actId="20577"/>
          <ac:spMkLst>
            <pc:docMk/>
            <pc:sldMk cId="0" sldId="269"/>
            <ac:spMk id="256" creationId="{00000000-0000-0000-0000-000000000000}"/>
          </ac:spMkLst>
        </pc:spChg>
        <pc:spChg chg="del mod">
          <ac:chgData name="Lorna Lewis" userId="47d66899-762e-4b21-aa4c-09b0846015fa" providerId="ADAL" clId="{E2028B46-05B9-4F4C-BED4-99C0447FE0AF}" dt="2025-01-24T15:55:03.061" v="66" actId="478"/>
          <ac:spMkLst>
            <pc:docMk/>
            <pc:sldMk cId="0" sldId="269"/>
            <ac:spMk id="258" creationId="{00000000-0000-0000-0000-000000000000}"/>
          </ac:spMkLst>
        </pc:spChg>
        <pc:picChg chg="del">
          <ac:chgData name="Lorna Lewis" userId="47d66899-762e-4b21-aa4c-09b0846015fa" providerId="ADAL" clId="{E2028B46-05B9-4F4C-BED4-99C0447FE0AF}" dt="2025-01-24T15:55:04.365" v="67" actId="478"/>
          <ac:picMkLst>
            <pc:docMk/>
            <pc:sldMk cId="0" sldId="269"/>
            <ac:picMk id="255" creationId="{00000000-0000-0000-0000-000000000000}"/>
          </ac:picMkLst>
        </pc:picChg>
        <pc:picChg chg="del">
          <ac:chgData name="Lorna Lewis" userId="47d66899-762e-4b21-aa4c-09b0846015fa" providerId="ADAL" clId="{E2028B46-05B9-4F4C-BED4-99C0447FE0AF}" dt="2025-01-24T15:54:55.963" v="64" actId="478"/>
          <ac:picMkLst>
            <pc:docMk/>
            <pc:sldMk cId="0" sldId="269"/>
            <ac:picMk id="257" creationId="{00000000-0000-0000-0000-000000000000}"/>
          </ac:picMkLst>
        </pc:picChg>
      </pc:sldChg>
      <pc:sldChg chg="modSp mod">
        <pc:chgData name="Lorna Lewis" userId="47d66899-762e-4b21-aa4c-09b0846015fa" providerId="ADAL" clId="{E2028B46-05B9-4F4C-BED4-99C0447FE0AF}" dt="2025-01-24T15:51:12.982" v="19" actId="20577"/>
        <pc:sldMkLst>
          <pc:docMk/>
          <pc:sldMk cId="0" sldId="270"/>
        </pc:sldMkLst>
        <pc:spChg chg="mod">
          <ac:chgData name="Lorna Lewis" userId="47d66899-762e-4b21-aa4c-09b0846015fa" providerId="ADAL" clId="{E2028B46-05B9-4F4C-BED4-99C0447FE0AF}" dt="2025-01-24T15:51:12.982" v="19" actId="20577"/>
          <ac:spMkLst>
            <pc:docMk/>
            <pc:sldMk cId="0" sldId="270"/>
            <ac:spMk id="273" creationId="{00000000-0000-0000-0000-000000000000}"/>
          </ac:spMkLst>
        </pc:spChg>
      </pc:sldChg>
      <pc:sldChg chg="modSp mod">
        <pc:chgData name="Lorna Lewis" userId="47d66899-762e-4b21-aa4c-09b0846015fa" providerId="ADAL" clId="{E2028B46-05B9-4F4C-BED4-99C0447FE0AF}" dt="2025-01-24T15:55:48.204" v="73" actId="962"/>
        <pc:sldMkLst>
          <pc:docMk/>
          <pc:sldMk cId="0" sldId="271"/>
        </pc:sldMkLst>
        <pc:spChg chg="mod">
          <ac:chgData name="Lorna Lewis" userId="47d66899-762e-4b21-aa4c-09b0846015fa" providerId="ADAL" clId="{E2028B46-05B9-4F4C-BED4-99C0447FE0AF}" dt="2025-01-24T15:55:48.204" v="73" actId="962"/>
          <ac:spMkLst>
            <pc:docMk/>
            <pc:sldMk cId="0" sldId="271"/>
            <ac:spMk id="281" creationId="{00000000-0000-0000-0000-000000000000}"/>
          </ac:spMkLst>
        </pc:spChg>
        <pc:picChg chg="mod">
          <ac:chgData name="Lorna Lewis" userId="47d66899-762e-4b21-aa4c-09b0846015fa" providerId="ADAL" clId="{E2028B46-05B9-4F4C-BED4-99C0447FE0AF}" dt="2025-01-24T15:55:46.268" v="71" actId="962"/>
          <ac:picMkLst>
            <pc:docMk/>
            <pc:sldMk cId="0" sldId="271"/>
            <ac:picMk id="279" creationId="{00000000-0000-0000-0000-000000000000}"/>
          </ac:picMkLst>
        </pc:picChg>
        <pc:picChg chg="mod">
          <ac:chgData name="Lorna Lewis" userId="47d66899-762e-4b21-aa4c-09b0846015fa" providerId="ADAL" clId="{E2028B46-05B9-4F4C-BED4-99C0447FE0AF}" dt="2025-01-24T15:55:47.033" v="72" actId="962"/>
          <ac:picMkLst>
            <pc:docMk/>
            <pc:sldMk cId="0" sldId="271"/>
            <ac:picMk id="280" creationId="{00000000-0000-0000-0000-000000000000}"/>
          </ac:picMkLst>
        </pc:picChg>
      </pc:sldChg>
      <pc:sldChg chg="modSp mod">
        <pc:chgData name="Lorna Lewis" userId="47d66899-762e-4b21-aa4c-09b0846015fa" providerId="ADAL" clId="{E2028B46-05B9-4F4C-BED4-99C0447FE0AF}" dt="2025-01-24T15:56:05.110" v="75" actId="962"/>
        <pc:sldMkLst>
          <pc:docMk/>
          <pc:sldMk cId="0" sldId="272"/>
        </pc:sldMkLst>
        <pc:spChg chg="mod">
          <ac:chgData name="Lorna Lewis" userId="47d66899-762e-4b21-aa4c-09b0846015fa" providerId="ADAL" clId="{E2028B46-05B9-4F4C-BED4-99C0447FE0AF}" dt="2025-01-24T15:56:05.110" v="75" actId="962"/>
          <ac:spMkLst>
            <pc:docMk/>
            <pc:sldMk cId="0" sldId="272"/>
            <ac:spMk id="293" creationId="{00000000-0000-0000-0000-000000000000}"/>
          </ac:spMkLst>
        </pc:spChg>
        <pc:picChg chg="mod">
          <ac:chgData name="Lorna Lewis" userId="47d66899-762e-4b21-aa4c-09b0846015fa" providerId="ADAL" clId="{E2028B46-05B9-4F4C-BED4-99C0447FE0AF}" dt="2025-01-24T15:56:04.567" v="74" actId="962"/>
          <ac:picMkLst>
            <pc:docMk/>
            <pc:sldMk cId="0" sldId="272"/>
            <ac:picMk id="292" creationId="{00000000-0000-0000-0000-000000000000}"/>
          </ac:picMkLst>
        </pc:picChg>
      </pc:sldChg>
      <pc:sldChg chg="modSp mod">
        <pc:chgData name="Lorna Lewis" userId="47d66899-762e-4b21-aa4c-09b0846015fa" providerId="ADAL" clId="{E2028B46-05B9-4F4C-BED4-99C0447FE0AF}" dt="2025-01-24T15:56:23.094" v="80" actId="962"/>
        <pc:sldMkLst>
          <pc:docMk/>
          <pc:sldMk cId="0" sldId="273"/>
        </pc:sldMkLst>
        <pc:spChg chg="mod">
          <ac:chgData name="Lorna Lewis" userId="47d66899-762e-4b21-aa4c-09b0846015fa" providerId="ADAL" clId="{E2028B46-05B9-4F4C-BED4-99C0447FE0AF}" dt="2025-01-24T15:56:23.094" v="80" actId="962"/>
          <ac:spMkLst>
            <pc:docMk/>
            <pc:sldMk cId="0" sldId="273"/>
            <ac:spMk id="304" creationId="{00000000-0000-0000-0000-000000000000}"/>
          </ac:spMkLst>
        </pc:spChg>
        <pc:picChg chg="mod">
          <ac:chgData name="Lorna Lewis" userId="47d66899-762e-4b21-aa4c-09b0846015fa" providerId="ADAL" clId="{E2028B46-05B9-4F4C-BED4-99C0447FE0AF}" dt="2025-01-24T15:56:19.615" v="78" actId="962"/>
          <ac:picMkLst>
            <pc:docMk/>
            <pc:sldMk cId="0" sldId="273"/>
            <ac:picMk id="299" creationId="{00000000-0000-0000-0000-000000000000}"/>
          </ac:picMkLst>
        </pc:picChg>
        <pc:picChg chg="mod">
          <ac:chgData name="Lorna Lewis" userId="47d66899-762e-4b21-aa4c-09b0846015fa" providerId="ADAL" clId="{E2028B46-05B9-4F4C-BED4-99C0447FE0AF}" dt="2025-01-24T15:56:16.834" v="77" actId="962"/>
          <ac:picMkLst>
            <pc:docMk/>
            <pc:sldMk cId="0" sldId="273"/>
            <ac:picMk id="302" creationId="{00000000-0000-0000-0000-000000000000}"/>
          </ac:picMkLst>
        </pc:picChg>
        <pc:picChg chg="mod">
          <ac:chgData name="Lorna Lewis" userId="47d66899-762e-4b21-aa4c-09b0846015fa" providerId="ADAL" clId="{E2028B46-05B9-4F4C-BED4-99C0447FE0AF}" dt="2025-01-24T15:56:21.514" v="79" actId="962"/>
          <ac:picMkLst>
            <pc:docMk/>
            <pc:sldMk cId="0" sldId="273"/>
            <ac:picMk id="303" creationId="{00000000-0000-0000-0000-000000000000}"/>
          </ac:picMkLst>
        </pc:picChg>
      </pc:sldChg>
      <pc:sldChg chg="modSp mod">
        <pc:chgData name="Lorna Lewis" userId="47d66899-762e-4b21-aa4c-09b0846015fa" providerId="ADAL" clId="{E2028B46-05B9-4F4C-BED4-99C0447FE0AF}" dt="2025-01-24T15:55:30.097" v="70" actId="962"/>
        <pc:sldMkLst>
          <pc:docMk/>
          <pc:sldMk cId="0" sldId="274"/>
        </pc:sldMkLst>
        <pc:spChg chg="mod">
          <ac:chgData name="Lorna Lewis" userId="47d66899-762e-4b21-aa4c-09b0846015fa" providerId="ADAL" clId="{E2028B46-05B9-4F4C-BED4-99C0447FE0AF}" dt="2025-01-24T15:55:28.773" v="69" actId="962"/>
          <ac:spMkLst>
            <pc:docMk/>
            <pc:sldMk cId="0" sldId="274"/>
            <ac:spMk id="315" creationId="{00000000-0000-0000-0000-000000000000}"/>
          </ac:spMkLst>
        </pc:spChg>
        <pc:picChg chg="mod">
          <ac:chgData name="Lorna Lewis" userId="47d66899-762e-4b21-aa4c-09b0846015fa" providerId="ADAL" clId="{E2028B46-05B9-4F4C-BED4-99C0447FE0AF}" dt="2025-01-24T15:55:30.097" v="70" actId="962"/>
          <ac:picMkLst>
            <pc:docMk/>
            <pc:sldMk cId="0" sldId="274"/>
            <ac:picMk id="312" creationId="{00000000-0000-0000-0000-000000000000}"/>
          </ac:picMkLst>
        </pc:picChg>
        <pc:picChg chg="mod">
          <ac:chgData name="Lorna Lewis" userId="47d66899-762e-4b21-aa4c-09b0846015fa" providerId="ADAL" clId="{E2028B46-05B9-4F4C-BED4-99C0447FE0AF}" dt="2025-01-24T15:55:27.141" v="68" actId="962"/>
          <ac:picMkLst>
            <pc:docMk/>
            <pc:sldMk cId="0" sldId="274"/>
            <ac:picMk id="314" creationId="{00000000-0000-0000-0000-000000000000}"/>
          </ac:picMkLst>
        </pc:picChg>
      </pc:sldChg>
    </pc:docChg>
  </pc:docChgLst>
  <pc:docChgLst>
    <pc:chgData name="Kobe Distin" userId="cad3371a-324b-4376-8c7a-abf2b749ee63" providerId="ADAL" clId="{A6DCC704-6261-4B82-AC2C-AFBFE1421D23}"/>
    <pc:docChg chg="modSld">
      <pc:chgData name="Kobe Distin" userId="cad3371a-324b-4376-8c7a-abf2b749ee63" providerId="ADAL" clId="{A6DCC704-6261-4B82-AC2C-AFBFE1421D23}" dt="2025-01-24T14:29:14.486" v="101" actId="13244"/>
      <pc:docMkLst>
        <pc:docMk/>
      </pc:docMkLst>
      <pc:sldChg chg="modSp mod">
        <pc:chgData name="Kobe Distin" userId="cad3371a-324b-4376-8c7a-abf2b749ee63" providerId="ADAL" clId="{A6DCC704-6261-4B82-AC2C-AFBFE1421D23}" dt="2025-01-24T14:29:14.486" v="101" actId="13244"/>
        <pc:sldMkLst>
          <pc:docMk/>
          <pc:sldMk cId="0" sldId="256"/>
        </pc:sldMkLst>
        <pc:spChg chg="mod">
          <ac:chgData name="Kobe Distin" userId="cad3371a-324b-4376-8c7a-abf2b749ee63" providerId="ADAL" clId="{A6DCC704-6261-4B82-AC2C-AFBFE1421D23}" dt="2025-01-24T13:51:47.665" v="73" actId="27636"/>
          <ac:spMkLst>
            <pc:docMk/>
            <pc:sldMk cId="0" sldId="256"/>
            <ac:spMk id="89" creationId="{00000000-0000-0000-0000-000000000000}"/>
          </ac:spMkLst>
        </pc:spChg>
        <pc:spChg chg="mod">
          <ac:chgData name="Kobe Distin" userId="cad3371a-324b-4376-8c7a-abf2b749ee63" providerId="ADAL" clId="{A6DCC704-6261-4B82-AC2C-AFBFE1421D23}" dt="2025-01-24T13:51:47.665" v="73" actId="27636"/>
          <ac:spMkLst>
            <pc:docMk/>
            <pc:sldMk cId="0" sldId="256"/>
            <ac:spMk id="90" creationId="{00000000-0000-0000-0000-000000000000}"/>
          </ac:spMkLst>
        </pc:spChg>
        <pc:spChg chg="ord">
          <ac:chgData name="Kobe Distin" userId="cad3371a-324b-4376-8c7a-abf2b749ee63" providerId="ADAL" clId="{A6DCC704-6261-4B82-AC2C-AFBFE1421D23}" dt="2025-01-24T14:26:20.195" v="93" actId="13244"/>
          <ac:spMkLst>
            <pc:docMk/>
            <pc:sldMk cId="0" sldId="256"/>
            <ac:spMk id="93" creationId="{00000000-0000-0000-0000-000000000000}"/>
          </ac:spMkLst>
        </pc:spChg>
        <pc:picChg chg="mod ord">
          <ac:chgData name="Kobe Distin" userId="cad3371a-324b-4376-8c7a-abf2b749ee63" providerId="ADAL" clId="{A6DCC704-6261-4B82-AC2C-AFBFE1421D23}" dt="2025-01-24T14:26:59.447" v="95" actId="962"/>
          <ac:picMkLst>
            <pc:docMk/>
            <pc:sldMk cId="0" sldId="256"/>
            <ac:picMk id="92" creationId="{00000000-0000-0000-0000-000000000000}"/>
          </ac:picMkLst>
        </pc:picChg>
        <pc:picChg chg="mod ord">
          <ac:chgData name="Kobe Distin" userId="cad3371a-324b-4376-8c7a-abf2b749ee63" providerId="ADAL" clId="{A6DCC704-6261-4B82-AC2C-AFBFE1421D23}" dt="2025-01-24T14:29:14.486" v="101" actId="13244"/>
          <ac:picMkLst>
            <pc:docMk/>
            <pc:sldMk cId="0" sldId="256"/>
            <ac:picMk id="94" creationId="{00000000-0000-0000-0000-000000000000}"/>
          </ac:picMkLst>
        </pc:picChg>
      </pc:sldChg>
      <pc:sldChg chg="modSp mod">
        <pc:chgData name="Kobe Distin" userId="cad3371a-324b-4376-8c7a-abf2b749ee63" providerId="ADAL" clId="{A6DCC704-6261-4B82-AC2C-AFBFE1421D23}" dt="2025-01-24T13:53:54.478" v="79" actId="13244"/>
        <pc:sldMkLst>
          <pc:docMk/>
          <pc:sldMk cId="0" sldId="257"/>
        </pc:sldMkLst>
        <pc:spChg chg="mod">
          <ac:chgData name="Kobe Distin" userId="cad3371a-324b-4376-8c7a-abf2b749ee63" providerId="ADAL" clId="{A6DCC704-6261-4B82-AC2C-AFBFE1421D23}" dt="2025-01-24T13:51:47.665" v="73" actId="27636"/>
          <ac:spMkLst>
            <pc:docMk/>
            <pc:sldMk cId="0" sldId="257"/>
            <ac:spMk id="99" creationId="{00000000-0000-0000-0000-000000000000}"/>
          </ac:spMkLst>
        </pc:spChg>
        <pc:spChg chg="mod">
          <ac:chgData name="Kobe Distin" userId="cad3371a-324b-4376-8c7a-abf2b749ee63" providerId="ADAL" clId="{A6DCC704-6261-4B82-AC2C-AFBFE1421D23}" dt="2025-01-24T13:51:47.665" v="73" actId="27636"/>
          <ac:spMkLst>
            <pc:docMk/>
            <pc:sldMk cId="0" sldId="257"/>
            <ac:spMk id="100" creationId="{00000000-0000-0000-0000-000000000000}"/>
          </ac:spMkLst>
        </pc:spChg>
        <pc:picChg chg="ord">
          <ac:chgData name="Kobe Distin" userId="cad3371a-324b-4376-8c7a-abf2b749ee63" providerId="ADAL" clId="{A6DCC704-6261-4B82-AC2C-AFBFE1421D23}" dt="2025-01-24T13:53:54.478" v="79" actId="13244"/>
          <ac:picMkLst>
            <pc:docMk/>
            <pc:sldMk cId="0" sldId="257"/>
            <ac:picMk id="104" creationId="{00000000-0000-0000-0000-000000000000}"/>
          </ac:picMkLst>
        </pc:picChg>
      </pc:sldChg>
      <pc:sldChg chg="modSp mod">
        <pc:chgData name="Kobe Distin" userId="cad3371a-324b-4376-8c7a-abf2b749ee63" providerId="ADAL" clId="{A6DCC704-6261-4B82-AC2C-AFBFE1421D23}" dt="2025-01-24T13:53:58.398" v="80" actId="13244"/>
        <pc:sldMkLst>
          <pc:docMk/>
          <pc:sldMk cId="0" sldId="258"/>
        </pc:sldMkLst>
        <pc:spChg chg="mod">
          <ac:chgData name="Kobe Distin" userId="cad3371a-324b-4376-8c7a-abf2b749ee63" providerId="ADAL" clId="{A6DCC704-6261-4B82-AC2C-AFBFE1421D23}" dt="2025-01-24T13:51:47.665" v="73" actId="27636"/>
          <ac:spMkLst>
            <pc:docMk/>
            <pc:sldMk cId="0" sldId="258"/>
            <ac:spMk id="109" creationId="{00000000-0000-0000-0000-000000000000}"/>
          </ac:spMkLst>
        </pc:spChg>
        <pc:spChg chg="mod">
          <ac:chgData name="Kobe Distin" userId="cad3371a-324b-4376-8c7a-abf2b749ee63" providerId="ADAL" clId="{A6DCC704-6261-4B82-AC2C-AFBFE1421D23}" dt="2025-01-24T13:51:47.665" v="73" actId="27636"/>
          <ac:spMkLst>
            <pc:docMk/>
            <pc:sldMk cId="0" sldId="258"/>
            <ac:spMk id="110" creationId="{00000000-0000-0000-0000-000000000000}"/>
          </ac:spMkLst>
        </pc:spChg>
        <pc:picChg chg="mod">
          <ac:chgData name="Kobe Distin" userId="cad3371a-324b-4376-8c7a-abf2b749ee63" providerId="ADAL" clId="{A6DCC704-6261-4B82-AC2C-AFBFE1421D23}" dt="2025-01-24T13:36:51.858" v="7" actId="962"/>
          <ac:picMkLst>
            <pc:docMk/>
            <pc:sldMk cId="0" sldId="258"/>
            <ac:picMk id="112" creationId="{00000000-0000-0000-0000-000000000000}"/>
          </ac:picMkLst>
        </pc:picChg>
        <pc:picChg chg="mod ord">
          <ac:chgData name="Kobe Distin" userId="cad3371a-324b-4376-8c7a-abf2b749ee63" providerId="ADAL" clId="{A6DCC704-6261-4B82-AC2C-AFBFE1421D23}" dt="2025-01-24T13:53:58.398" v="80" actId="13244"/>
          <ac:picMkLst>
            <pc:docMk/>
            <pc:sldMk cId="0" sldId="258"/>
            <ac:picMk id="114"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59"/>
        </pc:sldMkLst>
        <pc:spChg chg="mod">
          <ac:chgData name="Kobe Distin" userId="cad3371a-324b-4376-8c7a-abf2b749ee63" providerId="ADAL" clId="{A6DCC704-6261-4B82-AC2C-AFBFE1421D23}" dt="2025-01-24T13:51:47.665" v="73" actId="27636"/>
          <ac:spMkLst>
            <pc:docMk/>
            <pc:sldMk cId="0" sldId="259"/>
            <ac:spMk id="120" creationId="{00000000-0000-0000-0000-000000000000}"/>
          </ac:spMkLst>
        </pc:spChg>
        <pc:spChg chg="mod ord">
          <ac:chgData name="Kobe Distin" userId="cad3371a-324b-4376-8c7a-abf2b749ee63" providerId="ADAL" clId="{A6DCC704-6261-4B82-AC2C-AFBFE1421D23}" dt="2025-01-24T13:51:47.665" v="73" actId="27636"/>
          <ac:spMkLst>
            <pc:docMk/>
            <pc:sldMk cId="0" sldId="259"/>
            <ac:spMk id="122" creationId="{00000000-0000-0000-0000-000000000000}"/>
          </ac:spMkLst>
        </pc:spChg>
      </pc:sldChg>
      <pc:sldChg chg="modSp mod">
        <pc:chgData name="Kobe Distin" userId="cad3371a-324b-4376-8c7a-abf2b749ee63" providerId="ADAL" clId="{A6DCC704-6261-4B82-AC2C-AFBFE1421D23}" dt="2025-01-24T13:51:47.665" v="73" actId="27636"/>
        <pc:sldMkLst>
          <pc:docMk/>
          <pc:sldMk cId="0" sldId="260"/>
        </pc:sldMkLst>
        <pc:spChg chg="ord">
          <ac:chgData name="Kobe Distin" userId="cad3371a-324b-4376-8c7a-abf2b749ee63" providerId="ADAL" clId="{A6DCC704-6261-4B82-AC2C-AFBFE1421D23}" dt="2025-01-24T13:37:36.926" v="13" actId="13244"/>
          <ac:spMkLst>
            <pc:docMk/>
            <pc:sldMk cId="0" sldId="260"/>
            <ac:spMk id="2" creationId="{DADB69D9-4B52-B28D-6DB7-A50B3CB98814}"/>
          </ac:spMkLst>
        </pc:spChg>
        <pc:spChg chg="mod ord">
          <ac:chgData name="Kobe Distin" userId="cad3371a-324b-4376-8c7a-abf2b749ee63" providerId="ADAL" clId="{A6DCC704-6261-4B82-AC2C-AFBFE1421D23}" dt="2025-01-24T13:51:47.665" v="73" actId="27636"/>
          <ac:spMkLst>
            <pc:docMk/>
            <pc:sldMk cId="0" sldId="260"/>
            <ac:spMk id="129" creationId="{00000000-0000-0000-0000-000000000000}"/>
          </ac:spMkLst>
        </pc:spChg>
        <pc:picChg chg="ord">
          <ac:chgData name="Kobe Distin" userId="cad3371a-324b-4376-8c7a-abf2b749ee63" providerId="ADAL" clId="{A6DCC704-6261-4B82-AC2C-AFBFE1421D23}" dt="2025-01-24T13:37:43.484" v="14" actId="13244"/>
          <ac:picMkLst>
            <pc:docMk/>
            <pc:sldMk cId="0" sldId="260"/>
            <ac:picMk id="131" creationId="{00000000-0000-0000-0000-000000000000}"/>
          </ac:picMkLst>
        </pc:picChg>
        <pc:picChg chg="ord">
          <ac:chgData name="Kobe Distin" userId="cad3371a-324b-4376-8c7a-abf2b749ee63" providerId="ADAL" clId="{A6DCC704-6261-4B82-AC2C-AFBFE1421D23}" dt="2025-01-24T13:37:55.325" v="16" actId="13244"/>
          <ac:picMkLst>
            <pc:docMk/>
            <pc:sldMk cId="0" sldId="260"/>
            <ac:picMk id="132" creationId="{00000000-0000-0000-0000-000000000000}"/>
          </ac:picMkLst>
        </pc:picChg>
        <pc:picChg chg="mod">
          <ac:chgData name="Kobe Distin" userId="cad3371a-324b-4376-8c7a-abf2b749ee63" providerId="ADAL" clId="{A6DCC704-6261-4B82-AC2C-AFBFE1421D23}" dt="2025-01-24T13:37:28.254" v="9" actId="962"/>
          <ac:picMkLst>
            <pc:docMk/>
            <pc:sldMk cId="0" sldId="260"/>
            <ac:picMk id="134"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61"/>
        </pc:sldMkLst>
        <pc:spChg chg="mod">
          <ac:chgData name="Kobe Distin" userId="cad3371a-324b-4376-8c7a-abf2b749ee63" providerId="ADAL" clId="{A6DCC704-6261-4B82-AC2C-AFBFE1421D23}" dt="2025-01-24T13:51:47.665" v="73" actId="27636"/>
          <ac:spMkLst>
            <pc:docMk/>
            <pc:sldMk cId="0" sldId="261"/>
            <ac:spMk id="139" creationId="{00000000-0000-0000-0000-000000000000}"/>
          </ac:spMkLst>
        </pc:spChg>
        <pc:spChg chg="ord">
          <ac:chgData name="Kobe Distin" userId="cad3371a-324b-4376-8c7a-abf2b749ee63" providerId="ADAL" clId="{A6DCC704-6261-4B82-AC2C-AFBFE1421D23}" dt="2025-01-24T13:38:46.180" v="21" actId="13244"/>
          <ac:spMkLst>
            <pc:docMk/>
            <pc:sldMk cId="0" sldId="261"/>
            <ac:spMk id="141" creationId="{00000000-0000-0000-0000-000000000000}"/>
          </ac:spMkLst>
        </pc:spChg>
        <pc:spChg chg="ord">
          <ac:chgData name="Kobe Distin" userId="cad3371a-324b-4376-8c7a-abf2b749ee63" providerId="ADAL" clId="{A6DCC704-6261-4B82-AC2C-AFBFE1421D23}" dt="2025-01-24T13:38:28.218" v="18" actId="13244"/>
          <ac:spMkLst>
            <pc:docMk/>
            <pc:sldMk cId="0" sldId="261"/>
            <ac:spMk id="144" creationId="{00000000-0000-0000-0000-000000000000}"/>
          </ac:spMkLst>
        </pc:spChg>
        <pc:spChg chg="ord">
          <ac:chgData name="Kobe Distin" userId="cad3371a-324b-4376-8c7a-abf2b749ee63" providerId="ADAL" clId="{A6DCC704-6261-4B82-AC2C-AFBFE1421D23}" dt="2025-01-24T13:38:48.715" v="22" actId="13244"/>
          <ac:spMkLst>
            <pc:docMk/>
            <pc:sldMk cId="0" sldId="261"/>
            <ac:spMk id="145" creationId="{00000000-0000-0000-0000-000000000000}"/>
          </ac:spMkLst>
        </pc:spChg>
        <pc:spChg chg="ord">
          <ac:chgData name="Kobe Distin" userId="cad3371a-324b-4376-8c7a-abf2b749ee63" providerId="ADAL" clId="{A6DCC704-6261-4B82-AC2C-AFBFE1421D23}" dt="2025-01-24T13:39:05.894" v="26" actId="13244"/>
          <ac:spMkLst>
            <pc:docMk/>
            <pc:sldMk cId="0" sldId="261"/>
            <ac:spMk id="146" creationId="{00000000-0000-0000-0000-000000000000}"/>
          </ac:spMkLst>
        </pc:spChg>
        <pc:spChg chg="ord">
          <ac:chgData name="Kobe Distin" userId="cad3371a-324b-4376-8c7a-abf2b749ee63" providerId="ADAL" clId="{A6DCC704-6261-4B82-AC2C-AFBFE1421D23}" dt="2025-01-24T13:39:10.135" v="27" actId="13244"/>
          <ac:spMkLst>
            <pc:docMk/>
            <pc:sldMk cId="0" sldId="261"/>
            <ac:spMk id="147" creationId="{00000000-0000-0000-0000-000000000000}"/>
          </ac:spMkLst>
        </pc:spChg>
        <pc:picChg chg="mod">
          <ac:chgData name="Kobe Distin" userId="cad3371a-324b-4376-8c7a-abf2b749ee63" providerId="ADAL" clId="{A6DCC704-6261-4B82-AC2C-AFBFE1421D23}" dt="2025-01-24T13:38:40.363" v="20" actId="962"/>
          <ac:picMkLst>
            <pc:docMk/>
            <pc:sldMk cId="0" sldId="261"/>
            <ac:picMk id="140" creationId="{00000000-0000-0000-0000-000000000000}"/>
          </ac:picMkLst>
        </pc:picChg>
        <pc:picChg chg="mod ord">
          <ac:chgData name="Kobe Distin" userId="cad3371a-324b-4376-8c7a-abf2b749ee63" providerId="ADAL" clId="{A6DCC704-6261-4B82-AC2C-AFBFE1421D23}" dt="2025-01-24T13:38:51.810" v="23" actId="13244"/>
          <ac:picMkLst>
            <pc:docMk/>
            <pc:sldMk cId="0" sldId="261"/>
            <ac:picMk id="142" creationId="{00000000-0000-0000-0000-000000000000}"/>
          </ac:picMkLst>
        </pc:picChg>
        <pc:picChg chg="mod ord">
          <ac:chgData name="Kobe Distin" userId="cad3371a-324b-4376-8c7a-abf2b749ee63" providerId="ADAL" clId="{A6DCC704-6261-4B82-AC2C-AFBFE1421D23}" dt="2025-01-24T13:39:15.714" v="28" actId="962"/>
          <ac:picMkLst>
            <pc:docMk/>
            <pc:sldMk cId="0" sldId="261"/>
            <ac:picMk id="143" creationId="{00000000-0000-0000-0000-000000000000}"/>
          </ac:picMkLst>
        </pc:picChg>
        <pc:picChg chg="mod">
          <ac:chgData name="Kobe Distin" userId="cad3371a-324b-4376-8c7a-abf2b749ee63" providerId="ADAL" clId="{A6DCC704-6261-4B82-AC2C-AFBFE1421D23}" dt="2025-01-24T13:39:19.704" v="29" actId="962"/>
          <ac:picMkLst>
            <pc:docMk/>
            <pc:sldMk cId="0" sldId="261"/>
            <ac:picMk id="150"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62"/>
        </pc:sldMkLst>
        <pc:spChg chg="ord">
          <ac:chgData name="Kobe Distin" userId="cad3371a-324b-4376-8c7a-abf2b749ee63" providerId="ADAL" clId="{A6DCC704-6261-4B82-AC2C-AFBFE1421D23}" dt="2025-01-24T13:39:31.502" v="30" actId="13244"/>
          <ac:spMkLst>
            <pc:docMk/>
            <pc:sldMk cId="0" sldId="262"/>
            <ac:spMk id="169" creationId="{00000000-0000-0000-0000-000000000000}"/>
          </ac:spMkLst>
        </pc:spChg>
        <pc:spChg chg="ord">
          <ac:chgData name="Kobe Distin" userId="cad3371a-324b-4376-8c7a-abf2b749ee63" providerId="ADAL" clId="{A6DCC704-6261-4B82-AC2C-AFBFE1421D23}" dt="2025-01-24T13:39:35.570" v="31" actId="13244"/>
          <ac:spMkLst>
            <pc:docMk/>
            <pc:sldMk cId="0" sldId="262"/>
            <ac:spMk id="170" creationId="{00000000-0000-0000-0000-000000000000}"/>
          </ac:spMkLst>
        </pc:spChg>
        <pc:spChg chg="ord">
          <ac:chgData name="Kobe Distin" userId="cad3371a-324b-4376-8c7a-abf2b749ee63" providerId="ADAL" clId="{A6DCC704-6261-4B82-AC2C-AFBFE1421D23}" dt="2025-01-24T13:39:52.203" v="35" actId="13244"/>
          <ac:spMkLst>
            <pc:docMk/>
            <pc:sldMk cId="0" sldId="262"/>
            <ac:spMk id="171" creationId="{00000000-0000-0000-0000-000000000000}"/>
          </ac:spMkLst>
        </pc:spChg>
        <pc:spChg chg="mod ord">
          <ac:chgData name="Kobe Distin" userId="cad3371a-324b-4376-8c7a-abf2b749ee63" providerId="ADAL" clId="{A6DCC704-6261-4B82-AC2C-AFBFE1421D23}" dt="2025-01-24T13:51:47.665" v="73" actId="27636"/>
          <ac:spMkLst>
            <pc:docMk/>
            <pc:sldMk cId="0" sldId="262"/>
            <ac:spMk id="173" creationId="{00000000-0000-0000-0000-000000000000}"/>
          </ac:spMkLst>
        </pc:spChg>
        <pc:grpChg chg="ord">
          <ac:chgData name="Kobe Distin" userId="cad3371a-324b-4376-8c7a-abf2b749ee63" providerId="ADAL" clId="{A6DCC704-6261-4B82-AC2C-AFBFE1421D23}" dt="2025-01-24T13:39:55.912" v="36" actId="13244"/>
          <ac:grpSpMkLst>
            <pc:docMk/>
            <pc:sldMk cId="0" sldId="262"/>
            <ac:grpSpMk id="156" creationId="{00000000-0000-0000-0000-000000000000}"/>
          </ac:grpSpMkLst>
        </pc:grpChg>
        <pc:picChg chg="ord">
          <ac:chgData name="Kobe Distin" userId="cad3371a-324b-4376-8c7a-abf2b749ee63" providerId="ADAL" clId="{A6DCC704-6261-4B82-AC2C-AFBFE1421D23}" dt="2025-01-24T13:39:46.900" v="34" actId="13244"/>
          <ac:picMkLst>
            <pc:docMk/>
            <pc:sldMk cId="0" sldId="262"/>
            <ac:picMk id="155" creationId="{00000000-0000-0000-0000-000000000000}"/>
          </ac:picMkLst>
        </pc:picChg>
      </pc:sldChg>
      <pc:sldChg chg="modSp">
        <pc:chgData name="Kobe Distin" userId="cad3371a-324b-4376-8c7a-abf2b749ee63" providerId="ADAL" clId="{A6DCC704-6261-4B82-AC2C-AFBFE1421D23}" dt="2025-01-24T13:51:47.665" v="73" actId="27636"/>
        <pc:sldMkLst>
          <pc:docMk/>
          <pc:sldMk cId="0" sldId="263"/>
        </pc:sldMkLst>
        <pc:spChg chg="mod">
          <ac:chgData name="Kobe Distin" userId="cad3371a-324b-4376-8c7a-abf2b749ee63" providerId="ADAL" clId="{A6DCC704-6261-4B82-AC2C-AFBFE1421D23}" dt="2025-01-24T13:51:47.665" v="73" actId="27636"/>
          <ac:spMkLst>
            <pc:docMk/>
            <pc:sldMk cId="0" sldId="263"/>
            <ac:spMk id="179" creationId="{00000000-0000-0000-0000-000000000000}"/>
          </ac:spMkLst>
        </pc:spChg>
      </pc:sldChg>
      <pc:sldChg chg="modSp mod">
        <pc:chgData name="Kobe Distin" userId="cad3371a-324b-4376-8c7a-abf2b749ee63" providerId="ADAL" clId="{A6DCC704-6261-4B82-AC2C-AFBFE1421D23}" dt="2025-01-24T13:51:47.665" v="73" actId="27636"/>
        <pc:sldMkLst>
          <pc:docMk/>
          <pc:sldMk cId="0" sldId="264"/>
        </pc:sldMkLst>
        <pc:spChg chg="mod">
          <ac:chgData name="Kobe Distin" userId="cad3371a-324b-4376-8c7a-abf2b749ee63" providerId="ADAL" clId="{A6DCC704-6261-4B82-AC2C-AFBFE1421D23}" dt="2025-01-24T13:51:47.665" v="73" actId="27636"/>
          <ac:spMkLst>
            <pc:docMk/>
            <pc:sldMk cId="0" sldId="264"/>
            <ac:spMk id="201" creationId="{00000000-0000-0000-0000-000000000000}"/>
          </ac:spMkLst>
        </pc:spChg>
        <pc:spChg chg="mod ord">
          <ac:chgData name="Kobe Distin" userId="cad3371a-324b-4376-8c7a-abf2b749ee63" providerId="ADAL" clId="{A6DCC704-6261-4B82-AC2C-AFBFE1421D23}" dt="2025-01-24T13:51:47.665" v="73" actId="27636"/>
          <ac:spMkLst>
            <pc:docMk/>
            <pc:sldMk cId="0" sldId="264"/>
            <ac:spMk id="204" creationId="{00000000-0000-0000-0000-000000000000}"/>
          </ac:spMkLst>
        </pc:spChg>
        <pc:spChg chg="ord">
          <ac:chgData name="Kobe Distin" userId="cad3371a-324b-4376-8c7a-abf2b749ee63" providerId="ADAL" clId="{A6DCC704-6261-4B82-AC2C-AFBFE1421D23}" dt="2025-01-24T13:40:42.847" v="40" actId="13244"/>
          <ac:spMkLst>
            <pc:docMk/>
            <pc:sldMk cId="0" sldId="264"/>
            <ac:spMk id="206" creationId="{00000000-0000-0000-0000-000000000000}"/>
          </ac:spMkLst>
        </pc:spChg>
        <pc:picChg chg="ord">
          <ac:chgData name="Kobe Distin" userId="cad3371a-324b-4376-8c7a-abf2b749ee63" providerId="ADAL" clId="{A6DCC704-6261-4B82-AC2C-AFBFE1421D23}" dt="2025-01-24T13:40:26.237" v="38" actId="13244"/>
          <ac:picMkLst>
            <pc:docMk/>
            <pc:sldMk cId="0" sldId="264"/>
            <ac:picMk id="203" creationId="{00000000-0000-0000-0000-000000000000}"/>
          </ac:picMkLst>
        </pc:picChg>
        <pc:picChg chg="ord">
          <ac:chgData name="Kobe Distin" userId="cad3371a-324b-4376-8c7a-abf2b749ee63" providerId="ADAL" clId="{A6DCC704-6261-4B82-AC2C-AFBFE1421D23}" dt="2025-01-24T13:40:35.591" v="39" actId="13244"/>
          <ac:picMkLst>
            <pc:docMk/>
            <pc:sldMk cId="0" sldId="264"/>
            <ac:picMk id="208"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65"/>
        </pc:sldMkLst>
        <pc:spChg chg="mod">
          <ac:chgData name="Kobe Distin" userId="cad3371a-324b-4376-8c7a-abf2b749ee63" providerId="ADAL" clId="{A6DCC704-6261-4B82-AC2C-AFBFE1421D23}" dt="2025-01-24T13:51:47.665" v="73" actId="27636"/>
          <ac:spMkLst>
            <pc:docMk/>
            <pc:sldMk cId="0" sldId="265"/>
            <ac:spMk id="213" creationId="{00000000-0000-0000-0000-000000000000}"/>
          </ac:spMkLst>
        </pc:spChg>
        <pc:spChg chg="mod ord">
          <ac:chgData name="Kobe Distin" userId="cad3371a-324b-4376-8c7a-abf2b749ee63" providerId="ADAL" clId="{A6DCC704-6261-4B82-AC2C-AFBFE1421D23}" dt="2025-01-24T13:51:47.665" v="73" actId="27636"/>
          <ac:spMkLst>
            <pc:docMk/>
            <pc:sldMk cId="0" sldId="265"/>
            <ac:spMk id="217" creationId="{00000000-0000-0000-0000-000000000000}"/>
          </ac:spMkLst>
        </pc:spChg>
        <pc:picChg chg="ord">
          <ac:chgData name="Kobe Distin" userId="cad3371a-324b-4376-8c7a-abf2b749ee63" providerId="ADAL" clId="{A6DCC704-6261-4B82-AC2C-AFBFE1421D23}" dt="2025-01-24T13:42:19.643" v="44" actId="13244"/>
          <ac:picMkLst>
            <pc:docMk/>
            <pc:sldMk cId="0" sldId="265"/>
            <ac:picMk id="214" creationId="{00000000-0000-0000-0000-000000000000}"/>
          </ac:picMkLst>
        </pc:picChg>
        <pc:picChg chg="ord">
          <ac:chgData name="Kobe Distin" userId="cad3371a-324b-4376-8c7a-abf2b749ee63" providerId="ADAL" clId="{A6DCC704-6261-4B82-AC2C-AFBFE1421D23}" dt="2025-01-24T13:41:01.280" v="43" actId="13244"/>
          <ac:picMkLst>
            <pc:docMk/>
            <pc:sldMk cId="0" sldId="265"/>
            <ac:picMk id="215" creationId="{00000000-0000-0000-0000-000000000000}"/>
          </ac:picMkLst>
        </pc:picChg>
        <pc:picChg chg="ord">
          <ac:chgData name="Kobe Distin" userId="cad3371a-324b-4376-8c7a-abf2b749ee63" providerId="ADAL" clId="{A6DCC704-6261-4B82-AC2C-AFBFE1421D23}" dt="2025-01-24T13:42:27.826" v="46" actId="13244"/>
          <ac:picMkLst>
            <pc:docMk/>
            <pc:sldMk cId="0" sldId="265"/>
            <ac:picMk id="216"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66"/>
        </pc:sldMkLst>
        <pc:spChg chg="mod">
          <ac:chgData name="Kobe Distin" userId="cad3371a-324b-4376-8c7a-abf2b749ee63" providerId="ADAL" clId="{A6DCC704-6261-4B82-AC2C-AFBFE1421D23}" dt="2025-01-24T13:51:47.665" v="73" actId="27636"/>
          <ac:spMkLst>
            <pc:docMk/>
            <pc:sldMk cId="0" sldId="266"/>
            <ac:spMk id="226" creationId="{00000000-0000-0000-0000-000000000000}"/>
          </ac:spMkLst>
        </pc:spChg>
        <pc:picChg chg="ord">
          <ac:chgData name="Kobe Distin" userId="cad3371a-324b-4376-8c7a-abf2b749ee63" providerId="ADAL" clId="{A6DCC704-6261-4B82-AC2C-AFBFE1421D23}" dt="2025-01-24T13:42:52.298" v="47" actId="13244"/>
          <ac:picMkLst>
            <pc:docMk/>
            <pc:sldMk cId="0" sldId="266"/>
            <ac:picMk id="230"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67"/>
        </pc:sldMkLst>
        <pc:spChg chg="mod">
          <ac:chgData name="Kobe Distin" userId="cad3371a-324b-4376-8c7a-abf2b749ee63" providerId="ADAL" clId="{A6DCC704-6261-4B82-AC2C-AFBFE1421D23}" dt="2025-01-24T13:51:47.665" v="73" actId="27636"/>
          <ac:spMkLst>
            <pc:docMk/>
            <pc:sldMk cId="0" sldId="267"/>
            <ac:spMk id="237" creationId="{00000000-0000-0000-0000-000000000000}"/>
          </ac:spMkLst>
        </pc:spChg>
        <pc:spChg chg="mod ord">
          <ac:chgData name="Kobe Distin" userId="cad3371a-324b-4376-8c7a-abf2b749ee63" providerId="ADAL" clId="{A6DCC704-6261-4B82-AC2C-AFBFE1421D23}" dt="2025-01-24T13:51:47.665" v="73" actId="27636"/>
          <ac:spMkLst>
            <pc:docMk/>
            <pc:sldMk cId="0" sldId="267"/>
            <ac:spMk id="243" creationId="{00000000-0000-0000-0000-000000000000}"/>
          </ac:spMkLst>
        </pc:spChg>
        <pc:picChg chg="mod">
          <ac:chgData name="Kobe Distin" userId="cad3371a-324b-4376-8c7a-abf2b749ee63" providerId="ADAL" clId="{A6DCC704-6261-4B82-AC2C-AFBFE1421D23}" dt="2025-01-24T13:43:05.087" v="48" actId="962"/>
          <ac:picMkLst>
            <pc:docMk/>
            <pc:sldMk cId="0" sldId="267"/>
            <ac:picMk id="240" creationId="{00000000-0000-0000-0000-000000000000}"/>
          </ac:picMkLst>
        </pc:picChg>
        <pc:picChg chg="ord">
          <ac:chgData name="Kobe Distin" userId="cad3371a-324b-4376-8c7a-abf2b749ee63" providerId="ADAL" clId="{A6DCC704-6261-4B82-AC2C-AFBFE1421D23}" dt="2025-01-24T13:43:05.244" v="49" actId="13244"/>
          <ac:picMkLst>
            <pc:docMk/>
            <pc:sldMk cId="0" sldId="267"/>
            <ac:picMk id="241" creationId="{00000000-0000-0000-0000-000000000000}"/>
          </ac:picMkLst>
        </pc:picChg>
        <pc:picChg chg="mod ord">
          <ac:chgData name="Kobe Distin" userId="cad3371a-324b-4376-8c7a-abf2b749ee63" providerId="ADAL" clId="{A6DCC704-6261-4B82-AC2C-AFBFE1421D23}" dt="2025-01-24T13:43:17.397" v="52" actId="962"/>
          <ac:picMkLst>
            <pc:docMk/>
            <pc:sldMk cId="0" sldId="267"/>
            <ac:picMk id="242"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68"/>
        </pc:sldMkLst>
        <pc:spChg chg="mod ord">
          <ac:chgData name="Kobe Distin" userId="cad3371a-324b-4376-8c7a-abf2b749ee63" providerId="ADAL" clId="{A6DCC704-6261-4B82-AC2C-AFBFE1421D23}" dt="2025-01-24T13:51:47.665" v="73" actId="27636"/>
          <ac:spMkLst>
            <pc:docMk/>
            <pc:sldMk cId="0" sldId="268"/>
            <ac:spMk id="250" creationId="{00000000-0000-0000-0000-000000000000}"/>
          </ac:spMkLst>
        </pc:spChg>
      </pc:sldChg>
      <pc:sldChg chg="modSp mod">
        <pc:chgData name="Kobe Distin" userId="cad3371a-324b-4376-8c7a-abf2b749ee63" providerId="ADAL" clId="{A6DCC704-6261-4B82-AC2C-AFBFE1421D23}" dt="2025-01-24T13:51:47.665" v="73" actId="27636"/>
        <pc:sldMkLst>
          <pc:docMk/>
          <pc:sldMk cId="0" sldId="269"/>
        </pc:sldMkLst>
        <pc:spChg chg="mod">
          <ac:chgData name="Kobe Distin" userId="cad3371a-324b-4376-8c7a-abf2b749ee63" providerId="ADAL" clId="{A6DCC704-6261-4B82-AC2C-AFBFE1421D23}" dt="2025-01-24T13:51:47.665" v="73" actId="27636"/>
          <ac:spMkLst>
            <pc:docMk/>
            <pc:sldMk cId="0" sldId="269"/>
            <ac:spMk id="256" creationId="{00000000-0000-0000-0000-000000000000}"/>
          </ac:spMkLst>
        </pc:spChg>
        <pc:spChg chg="ord">
          <ac:chgData name="Kobe Distin" userId="cad3371a-324b-4376-8c7a-abf2b749ee63" providerId="ADAL" clId="{A6DCC704-6261-4B82-AC2C-AFBFE1421D23}" dt="2025-01-24T13:43:57.627" v="57" actId="13244"/>
          <ac:spMkLst>
            <pc:docMk/>
            <pc:sldMk cId="0" sldId="269"/>
            <ac:spMk id="258" creationId="{00000000-0000-0000-0000-000000000000}"/>
          </ac:spMkLst>
        </pc:spChg>
        <pc:spChg chg="mod ord">
          <ac:chgData name="Kobe Distin" userId="cad3371a-324b-4376-8c7a-abf2b749ee63" providerId="ADAL" clId="{A6DCC704-6261-4B82-AC2C-AFBFE1421D23}" dt="2025-01-24T13:51:47.665" v="73" actId="27636"/>
          <ac:spMkLst>
            <pc:docMk/>
            <pc:sldMk cId="0" sldId="269"/>
            <ac:spMk id="261" creationId="{00000000-0000-0000-0000-000000000000}"/>
          </ac:spMkLst>
        </pc:spChg>
        <pc:picChg chg="ord">
          <ac:chgData name="Kobe Distin" userId="cad3371a-324b-4376-8c7a-abf2b749ee63" providerId="ADAL" clId="{A6DCC704-6261-4B82-AC2C-AFBFE1421D23}" dt="2025-01-24T13:43:50.439" v="55" actId="13244"/>
          <ac:picMkLst>
            <pc:docMk/>
            <pc:sldMk cId="0" sldId="269"/>
            <ac:picMk id="255" creationId="{00000000-0000-0000-0000-000000000000}"/>
          </ac:picMkLst>
        </pc:picChg>
        <pc:picChg chg="ord">
          <ac:chgData name="Kobe Distin" userId="cad3371a-324b-4376-8c7a-abf2b749ee63" providerId="ADAL" clId="{A6DCC704-6261-4B82-AC2C-AFBFE1421D23}" dt="2025-01-24T13:43:53.245" v="56" actId="13244"/>
          <ac:picMkLst>
            <pc:docMk/>
            <pc:sldMk cId="0" sldId="269"/>
            <ac:picMk id="257" creationId="{00000000-0000-0000-0000-000000000000}"/>
          </ac:picMkLst>
        </pc:picChg>
        <pc:picChg chg="mod ord">
          <ac:chgData name="Kobe Distin" userId="cad3371a-324b-4376-8c7a-abf2b749ee63" providerId="ADAL" clId="{A6DCC704-6261-4B82-AC2C-AFBFE1421D23}" dt="2025-01-24T13:44:07.204" v="59" actId="962"/>
          <ac:picMkLst>
            <pc:docMk/>
            <pc:sldMk cId="0" sldId="269"/>
            <ac:picMk id="260"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70"/>
        </pc:sldMkLst>
        <pc:spChg chg="mod ord">
          <ac:chgData name="Kobe Distin" userId="cad3371a-324b-4376-8c7a-abf2b749ee63" providerId="ADAL" clId="{A6DCC704-6261-4B82-AC2C-AFBFE1421D23}" dt="2025-01-24T13:51:47.665" v="73" actId="27636"/>
          <ac:spMkLst>
            <pc:docMk/>
            <pc:sldMk cId="0" sldId="270"/>
            <ac:spMk id="273" creationId="{00000000-0000-0000-0000-000000000000}"/>
          </ac:spMkLst>
        </pc:spChg>
        <pc:picChg chg="ord">
          <ac:chgData name="Kobe Distin" userId="cad3371a-324b-4376-8c7a-abf2b749ee63" providerId="ADAL" clId="{A6DCC704-6261-4B82-AC2C-AFBFE1421D23}" dt="2025-01-24T13:45:37.148" v="63" actId="13244"/>
          <ac:picMkLst>
            <pc:docMk/>
            <pc:sldMk cId="0" sldId="270"/>
            <ac:picMk id="271" creationId="{00000000-0000-0000-0000-000000000000}"/>
          </ac:picMkLst>
        </pc:picChg>
        <pc:picChg chg="ord">
          <ac:chgData name="Kobe Distin" userId="cad3371a-324b-4376-8c7a-abf2b749ee63" providerId="ADAL" clId="{A6DCC704-6261-4B82-AC2C-AFBFE1421D23}" dt="2025-01-24T13:45:39.417" v="64" actId="13244"/>
          <ac:picMkLst>
            <pc:docMk/>
            <pc:sldMk cId="0" sldId="270"/>
            <ac:picMk id="272" creationId="{00000000-0000-0000-0000-000000000000}"/>
          </ac:picMkLst>
        </pc:picChg>
        <pc:picChg chg="mod">
          <ac:chgData name="Kobe Distin" userId="cad3371a-324b-4376-8c7a-abf2b749ee63" providerId="ADAL" clId="{A6DCC704-6261-4B82-AC2C-AFBFE1421D23}" dt="2025-01-24T13:44:41.920" v="61" actId="962"/>
          <ac:picMkLst>
            <pc:docMk/>
            <pc:sldMk cId="0" sldId="270"/>
            <ac:picMk id="274"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71"/>
        </pc:sldMkLst>
        <pc:spChg chg="mod ord">
          <ac:chgData name="Kobe Distin" userId="cad3371a-324b-4376-8c7a-abf2b749ee63" providerId="ADAL" clId="{A6DCC704-6261-4B82-AC2C-AFBFE1421D23}" dt="2025-01-24T13:51:47.665" v="73" actId="27636"/>
          <ac:spMkLst>
            <pc:docMk/>
            <pc:sldMk cId="0" sldId="271"/>
            <ac:spMk id="3" creationId="{0CD84D7B-48ED-7B67-CCBF-16F92B1564A8}"/>
          </ac:spMkLst>
        </pc:spChg>
        <pc:graphicFrameChg chg="ord">
          <ac:chgData name="Kobe Distin" userId="cad3371a-324b-4376-8c7a-abf2b749ee63" providerId="ADAL" clId="{A6DCC704-6261-4B82-AC2C-AFBFE1421D23}" dt="2025-01-24T13:45:56.433" v="65" actId="13244"/>
          <ac:graphicFrameMkLst>
            <pc:docMk/>
            <pc:sldMk cId="0" sldId="271"/>
            <ac:graphicFrameMk id="283" creationId="{00000000-0000-0000-0000-000000000000}"/>
          </ac:graphicFrameMkLst>
        </pc:graphicFrameChg>
      </pc:sldChg>
      <pc:sldChg chg="modSp">
        <pc:chgData name="Kobe Distin" userId="cad3371a-324b-4376-8c7a-abf2b749ee63" providerId="ADAL" clId="{A6DCC704-6261-4B82-AC2C-AFBFE1421D23}" dt="2025-01-24T13:51:47.665" v="73" actId="27636"/>
        <pc:sldMkLst>
          <pc:docMk/>
          <pc:sldMk cId="0" sldId="272"/>
        </pc:sldMkLst>
        <pc:spChg chg="mod">
          <ac:chgData name="Kobe Distin" userId="cad3371a-324b-4376-8c7a-abf2b749ee63" providerId="ADAL" clId="{A6DCC704-6261-4B82-AC2C-AFBFE1421D23}" dt="2025-01-24T13:51:47.665" v="73" actId="27636"/>
          <ac:spMkLst>
            <pc:docMk/>
            <pc:sldMk cId="0" sldId="272"/>
            <ac:spMk id="290" creationId="{00000000-0000-0000-0000-000000000000}"/>
          </ac:spMkLst>
        </pc:spChg>
        <pc:spChg chg="mod">
          <ac:chgData name="Kobe Distin" userId="cad3371a-324b-4376-8c7a-abf2b749ee63" providerId="ADAL" clId="{A6DCC704-6261-4B82-AC2C-AFBFE1421D23}" dt="2025-01-24T13:51:47.665" v="73" actId="27636"/>
          <ac:spMkLst>
            <pc:docMk/>
            <pc:sldMk cId="0" sldId="272"/>
            <ac:spMk id="291" creationId="{00000000-0000-0000-0000-000000000000}"/>
          </ac:spMkLst>
        </pc:spChg>
      </pc:sldChg>
      <pc:sldChg chg="modSp mod">
        <pc:chgData name="Kobe Distin" userId="cad3371a-324b-4376-8c7a-abf2b749ee63" providerId="ADAL" clId="{A6DCC704-6261-4B82-AC2C-AFBFE1421D23}" dt="2025-01-24T13:51:47.665" v="73" actId="27636"/>
        <pc:sldMkLst>
          <pc:docMk/>
          <pc:sldMk cId="0" sldId="273"/>
        </pc:sldMkLst>
        <pc:spChg chg="mod">
          <ac:chgData name="Kobe Distin" userId="cad3371a-324b-4376-8c7a-abf2b749ee63" providerId="ADAL" clId="{A6DCC704-6261-4B82-AC2C-AFBFE1421D23}" dt="2025-01-24T13:51:47.665" v="73" actId="27636"/>
          <ac:spMkLst>
            <pc:docMk/>
            <pc:sldMk cId="0" sldId="273"/>
            <ac:spMk id="300" creationId="{00000000-0000-0000-0000-000000000000}"/>
          </ac:spMkLst>
        </pc:spChg>
        <pc:spChg chg="mod ord">
          <ac:chgData name="Kobe Distin" userId="cad3371a-324b-4376-8c7a-abf2b749ee63" providerId="ADAL" clId="{A6DCC704-6261-4B82-AC2C-AFBFE1421D23}" dt="2025-01-24T13:51:47.665" v="73" actId="27636"/>
          <ac:spMkLst>
            <pc:docMk/>
            <pc:sldMk cId="0" sldId="273"/>
            <ac:spMk id="301" creationId="{00000000-0000-0000-0000-000000000000}"/>
          </ac:spMkLst>
        </pc:spChg>
        <pc:picChg chg="ord">
          <ac:chgData name="Kobe Distin" userId="cad3371a-324b-4376-8c7a-abf2b749ee63" providerId="ADAL" clId="{A6DCC704-6261-4B82-AC2C-AFBFE1421D23}" dt="2025-01-24T13:46:23.654" v="69" actId="13244"/>
          <ac:picMkLst>
            <pc:docMk/>
            <pc:sldMk cId="0" sldId="273"/>
            <ac:picMk id="299" creationId="{00000000-0000-0000-0000-000000000000}"/>
          </ac:picMkLst>
        </pc:picChg>
        <pc:picChg chg="ord">
          <ac:chgData name="Kobe Distin" userId="cad3371a-324b-4376-8c7a-abf2b749ee63" providerId="ADAL" clId="{A6DCC704-6261-4B82-AC2C-AFBFE1421D23}" dt="2025-01-24T13:49:29.630" v="71" actId="13244"/>
          <ac:picMkLst>
            <pc:docMk/>
            <pc:sldMk cId="0" sldId="273"/>
            <ac:picMk id="302" creationId="{00000000-0000-0000-0000-000000000000}"/>
          </ac:picMkLst>
        </pc:picChg>
      </pc:sldChg>
      <pc:sldChg chg="modSp mod">
        <pc:chgData name="Kobe Distin" userId="cad3371a-324b-4376-8c7a-abf2b749ee63" providerId="ADAL" clId="{A6DCC704-6261-4B82-AC2C-AFBFE1421D23}" dt="2025-01-24T13:51:47.665" v="73" actId="27636"/>
        <pc:sldMkLst>
          <pc:docMk/>
          <pc:sldMk cId="0" sldId="274"/>
        </pc:sldMkLst>
        <pc:spChg chg="mod">
          <ac:chgData name="Kobe Distin" userId="cad3371a-324b-4376-8c7a-abf2b749ee63" providerId="ADAL" clId="{A6DCC704-6261-4B82-AC2C-AFBFE1421D23}" dt="2025-01-24T13:51:47.665" v="73" actId="27636"/>
          <ac:spMkLst>
            <pc:docMk/>
            <pc:sldMk cId="0" sldId="274"/>
            <ac:spMk id="310" creationId="{00000000-0000-0000-0000-000000000000}"/>
          </ac:spMkLst>
        </pc:spChg>
        <pc:spChg chg="ord">
          <ac:chgData name="Kobe Distin" userId="cad3371a-324b-4376-8c7a-abf2b749ee63" providerId="ADAL" clId="{A6DCC704-6261-4B82-AC2C-AFBFE1421D23}" dt="2025-01-24T13:49:41.887" v="72" actId="13244"/>
          <ac:spMkLst>
            <pc:docMk/>
            <pc:sldMk cId="0" sldId="274"/>
            <ac:spMk id="3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rive.google.com/file/d/1PGCFB01B5vM4Qy4_tKQpnYBtuJ3EFv7p/view?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athspaonline-my.sharepoint.com/:b:/r/personal/l_lewis_bathspa_ac_uk/Documents/External%20Folders/TransformED%20CPD%20project%20docs/BSU%20Staff%20Development%20Workshops/Key%20Contacts%20for%20Educational%20Partners%20diagram.pdf?csf=1&amp;web=1&amp;e=LthAk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exercise aims at managing expectations from the partnership and the partners, what metaphor applies best and what are the implications of this metaphor for the daily operation, communication, exchange and accountability. </a:t>
            </a:r>
            <a:endParaRPr/>
          </a:p>
        </p:txBody>
      </p:sp>
      <p:sp>
        <p:nvSpPr>
          <p:cNvPr id="211" name="Google Shape;2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19df61cd0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Temporal Link to Google Drive Transform-ED </a:t>
            </a:r>
            <a:r>
              <a:rPr lang="en-GB" u="sng">
                <a:solidFill>
                  <a:schemeClr val="hlink"/>
                </a:solidFill>
                <a:hlinkClick r:id="rId3"/>
              </a:rPr>
              <a:t>https://drive.google.com/file/d/1PGCFB01B5vM4Qy4_tKQpnYBtuJ3EFv7p/view?usp=sharing</a:t>
            </a:r>
            <a:endParaRPr/>
          </a:p>
          <a:p>
            <a:pPr marL="0" lvl="0" indent="0" algn="l" rtl="0">
              <a:lnSpc>
                <a:spcPct val="100000"/>
              </a:lnSpc>
              <a:spcBef>
                <a:spcPts val="0"/>
              </a:spcBef>
              <a:spcAft>
                <a:spcPts val="0"/>
              </a:spcAft>
              <a:buSzPts val="1400"/>
              <a:buNone/>
            </a:pPr>
            <a:endParaRPr/>
          </a:p>
        </p:txBody>
      </p:sp>
      <p:sp>
        <p:nvSpPr>
          <p:cNvPr id="223" name="Google Shape;223;g319df61cd02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1e83a56b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34" name="Google Shape;234;g31e83a56bc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u="sng">
                <a:solidFill>
                  <a:schemeClr val="hlink"/>
                </a:solidFill>
                <a:hlinkClick r:id="rId3"/>
              </a:rPr>
              <a:t>Key Contacts for Educational Partners diagram</a:t>
            </a:r>
            <a:endParaRPr/>
          </a:p>
        </p:txBody>
      </p:sp>
      <p:sp>
        <p:nvSpPr>
          <p:cNvPr id="246" name="Google Shape;2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19df61cd02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https://www.bathspa.ac.uk/projects/teaching-expertise-guide/educational-partnerships-support-and-resources/</a:t>
            </a:r>
            <a:endParaRPr/>
          </a:p>
        </p:txBody>
      </p:sp>
      <p:sp>
        <p:nvSpPr>
          <p:cNvPr id="253" name="Google Shape;253;g319df61cd0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aa3c705fe_1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project developed with Transform-ED aims at supporting the Educational Partners. Consider deleting this or hiding it as the Website will change. </a:t>
            </a:r>
            <a:endParaRPr/>
          </a:p>
        </p:txBody>
      </p:sp>
      <p:sp>
        <p:nvSpPr>
          <p:cNvPr id="265" name="Google Shape;265;g31aa3c705fe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1aa3c705fe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project developed with Transform-ED aims at supporting the Educational Partners. </a:t>
            </a:r>
            <a:endParaRPr/>
          </a:p>
        </p:txBody>
      </p:sp>
      <p:sp>
        <p:nvSpPr>
          <p:cNvPr id="277" name="Google Shape;277;g31aa3c705fe_1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is the one thing you take from this CPD. What makes you curious. What you want to find out more. How can we learn from each other. </a:t>
            </a:r>
            <a:endParaRPr/>
          </a:p>
        </p:txBody>
      </p:sp>
      <p:sp>
        <p:nvSpPr>
          <p:cNvPr id="287" name="Google Shape;28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is the one thing you take from this CPD. What makes you curious. What you want to find out more. How can we learn from each other. </a:t>
            </a:r>
            <a:endParaRPr/>
          </a:p>
        </p:txBody>
      </p:sp>
      <p:sp>
        <p:nvSpPr>
          <p:cNvPr id="297" name="Google Shape;2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10f906a24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310f906a24e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10f906a24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10f906a24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What does it mean for you?</a:t>
            </a:r>
            <a:endParaRPr/>
          </a:p>
          <a:p>
            <a:pPr marL="457200" marR="0" lvl="0" indent="-228600" algn="l" rtl="0">
              <a:lnSpc>
                <a:spcPct val="100000"/>
              </a:lnSpc>
              <a:spcBef>
                <a:spcPts val="0"/>
              </a:spcBef>
              <a:spcAft>
                <a:spcPts val="0"/>
              </a:spcAft>
              <a:buClr>
                <a:srgbClr val="000000"/>
              </a:buClr>
              <a:buSzPts val="1400"/>
              <a:buFont typeface="Arial"/>
              <a:buNone/>
            </a:pPr>
            <a:r>
              <a:rPr lang="en-GB"/>
              <a:t>Check the webpage: https://www.bathspa.ac.uk/about-us/</a:t>
            </a:r>
            <a:endParaRPr/>
          </a:p>
          <a:p>
            <a:pPr marL="457200" marR="0" lvl="0" indent="-228600" algn="l" rtl="0">
              <a:lnSpc>
                <a:spcPct val="100000"/>
              </a:lnSpc>
              <a:spcBef>
                <a:spcPts val="0"/>
              </a:spcBef>
              <a:spcAft>
                <a:spcPts val="0"/>
              </a:spcAft>
              <a:buClr>
                <a:srgbClr val="000000"/>
              </a:buClr>
              <a:buSzPts val="1400"/>
              <a:buFont typeface="Arial"/>
              <a:buNone/>
            </a:pPr>
            <a:r>
              <a:rPr lang="en-GB"/>
              <a:t>What sustainability and creativity means for you?</a:t>
            </a:r>
            <a:endParaRPr/>
          </a:p>
        </p:txBody>
      </p:sp>
      <p:sp>
        <p:nvSpPr>
          <p:cNvPr id="118" name="Google Shape;11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19df61cd02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319df61cd0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What does it mean for you?</a:t>
            </a:r>
            <a:endParaRPr/>
          </a:p>
          <a:p>
            <a:pPr marL="457200" marR="0" lvl="0" indent="-228600" algn="l" rtl="0">
              <a:lnSpc>
                <a:spcPct val="100000"/>
              </a:lnSpc>
              <a:spcBef>
                <a:spcPts val="0"/>
              </a:spcBef>
              <a:spcAft>
                <a:spcPts val="0"/>
              </a:spcAft>
              <a:buClr>
                <a:srgbClr val="000000"/>
              </a:buClr>
              <a:buSzPts val="1400"/>
              <a:buFont typeface="Arial"/>
              <a:buNone/>
            </a:pPr>
            <a:r>
              <a:rPr lang="en-GB"/>
              <a:t>Check the webpage: https://www.bathspa.ac.uk/about-us/</a:t>
            </a:r>
            <a:endParaRPr/>
          </a:p>
          <a:p>
            <a:pPr marL="457200" marR="0" lvl="0" indent="-228600" algn="l" rtl="0">
              <a:lnSpc>
                <a:spcPct val="100000"/>
              </a:lnSpc>
              <a:spcBef>
                <a:spcPts val="0"/>
              </a:spcBef>
              <a:spcAft>
                <a:spcPts val="0"/>
              </a:spcAft>
              <a:buClr>
                <a:srgbClr val="000000"/>
              </a:buClr>
              <a:buSzPts val="1400"/>
              <a:buFont typeface="Arial"/>
              <a:buNone/>
            </a:pPr>
            <a:r>
              <a:rPr lang="en-GB"/>
              <a:t>What sustainability and creativity means for you?</a:t>
            </a:r>
            <a:endParaRPr/>
          </a:p>
        </p:txBody>
      </p:sp>
      <p:sp>
        <p:nvSpPr>
          <p:cNvPr id="126" name="Google Shape;126;g319df61cd02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Participants to make a list of values and principles of working at their institution, and checking what of those principles and values also coincide with BSU.</a:t>
            </a:r>
            <a:endParaRPr/>
          </a:p>
          <a:p>
            <a:pPr marL="0" lvl="0" indent="0" algn="l" rtl="0">
              <a:lnSpc>
                <a:spcPct val="100000"/>
              </a:lnSpc>
              <a:spcBef>
                <a:spcPts val="0"/>
              </a:spcBef>
              <a:spcAft>
                <a:spcPts val="0"/>
              </a:spcAft>
              <a:buSzPts val="1400"/>
              <a:buNone/>
            </a:pPr>
            <a:r>
              <a:rPr lang="en-GB"/>
              <a:t>The purpose of this exercise is to find points in common and understand the nature of partnerships where institutions learn from each other. </a:t>
            </a: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63500" lvl="0" indent="0" algn="l" rtl="0">
              <a:lnSpc>
                <a:spcPct val="115000"/>
              </a:lnSpc>
              <a:spcBef>
                <a:spcPts val="0"/>
              </a:spcBef>
              <a:spcAft>
                <a:spcPts val="0"/>
              </a:spcAft>
              <a:buClr>
                <a:schemeClr val="dk1"/>
              </a:buClr>
              <a:buSzPts val="1100"/>
              <a:buFont typeface="Arial"/>
              <a:buNone/>
            </a:pPr>
            <a:r>
              <a:rPr lang="en-GB" sz="1350">
                <a:solidFill>
                  <a:srgbClr val="001D35"/>
                </a:solidFill>
                <a:highlight>
                  <a:srgbClr val="FFFFFF"/>
                </a:highlight>
                <a:latin typeface="Arial"/>
                <a:ea typeface="Arial"/>
                <a:cs typeface="Arial"/>
                <a:sym typeface="Arial"/>
              </a:rPr>
              <a:t>Bath Spa University's motto is "thinking through making". The university's core brand behaviors are curiosity, creativity, and confidence. </a:t>
            </a:r>
            <a:endParaRPr sz="1350">
              <a:solidFill>
                <a:srgbClr val="001D35"/>
              </a:solidFill>
              <a:highlight>
                <a:srgbClr val="FFFFFF"/>
              </a:highlight>
              <a:latin typeface="Arial"/>
              <a:ea typeface="Arial"/>
              <a:cs typeface="Arial"/>
              <a:sym typeface="Arial"/>
            </a:endParaRPr>
          </a:p>
          <a:p>
            <a:pPr marL="0" lvl="0" indent="0" algn="l" rtl="0">
              <a:lnSpc>
                <a:spcPct val="144444"/>
              </a:lnSpc>
              <a:spcBef>
                <a:spcPts val="1500"/>
              </a:spcBef>
              <a:spcAft>
                <a:spcPts val="0"/>
              </a:spcAft>
              <a:buClr>
                <a:schemeClr val="dk1"/>
              </a:buClr>
              <a:buSzPts val="1100"/>
              <a:buFont typeface="Arial"/>
              <a:buNone/>
            </a:pPr>
            <a:r>
              <a:rPr lang="en-GB" sz="1350">
                <a:solidFill>
                  <a:srgbClr val="001D35"/>
                </a:solidFill>
                <a:highlight>
                  <a:srgbClr val="FFFFFF"/>
                </a:highlight>
                <a:latin typeface="Arial"/>
                <a:ea typeface="Arial"/>
                <a:cs typeface="Arial"/>
                <a:sym typeface="Arial"/>
              </a:rPr>
              <a:t>Bath Spa University's purpose is to:</a:t>
            </a:r>
            <a:endParaRPr sz="1350">
              <a:solidFill>
                <a:srgbClr val="001D35"/>
              </a:solidFill>
              <a:highlight>
                <a:srgbClr val="FFFFFF"/>
              </a:highlight>
              <a:latin typeface="Arial"/>
              <a:ea typeface="Arial"/>
              <a:cs typeface="Arial"/>
              <a:sym typeface="Arial"/>
            </a:endParaRPr>
          </a:p>
          <a:p>
            <a:pPr marL="457200" marR="63500" lvl="0" indent="-304800" algn="l" rtl="0">
              <a:lnSpc>
                <a:spcPct val="137500"/>
              </a:lnSpc>
              <a:spcBef>
                <a:spcPts val="800"/>
              </a:spcBef>
              <a:spcAft>
                <a:spcPts val="0"/>
              </a:spcAft>
              <a:buClr>
                <a:srgbClr val="001D35"/>
              </a:buClr>
              <a:buSzPts val="1200"/>
              <a:buChar char="●"/>
            </a:pPr>
            <a:r>
              <a:rPr lang="en-GB">
                <a:solidFill>
                  <a:srgbClr val="001D35"/>
                </a:solidFill>
                <a:highlight>
                  <a:srgbClr val="FFFFFF"/>
                </a:highlight>
                <a:latin typeface="Arial"/>
                <a:ea typeface="Arial"/>
                <a:cs typeface="Arial"/>
                <a:sym typeface="Arial"/>
              </a:rPr>
              <a:t>Challenge students and staff to realize their talent </a:t>
            </a:r>
            <a:endParaRPr>
              <a:solidFill>
                <a:srgbClr val="001D35"/>
              </a:solidFill>
              <a:highlight>
                <a:srgbClr val="FFFFFF"/>
              </a:highlight>
              <a:latin typeface="Arial"/>
              <a:ea typeface="Arial"/>
              <a:cs typeface="Arial"/>
              <a:sym typeface="Arial"/>
            </a:endParaRPr>
          </a:p>
          <a:p>
            <a:pPr marL="457200" marR="63500" lvl="0" indent="-304800" algn="l" rtl="0">
              <a:lnSpc>
                <a:spcPct val="137500"/>
              </a:lnSpc>
              <a:spcBef>
                <a:spcPts val="0"/>
              </a:spcBef>
              <a:spcAft>
                <a:spcPts val="0"/>
              </a:spcAft>
              <a:buClr>
                <a:srgbClr val="001D35"/>
              </a:buClr>
              <a:buSzPts val="1200"/>
              <a:buChar char="●"/>
            </a:pPr>
            <a:r>
              <a:rPr lang="en-GB">
                <a:solidFill>
                  <a:srgbClr val="001D35"/>
                </a:solidFill>
                <a:highlight>
                  <a:srgbClr val="FFFFFF"/>
                </a:highlight>
                <a:latin typeface="Arial"/>
                <a:ea typeface="Arial"/>
                <a:cs typeface="Arial"/>
                <a:sym typeface="Arial"/>
              </a:rPr>
              <a:t>Thrive for their own benefit and for the wider good </a:t>
            </a:r>
            <a:endParaRPr>
              <a:solidFill>
                <a:srgbClr val="001D35"/>
              </a:solidFill>
              <a:highlight>
                <a:srgbClr val="FFFFFF"/>
              </a:highlight>
              <a:latin typeface="Arial"/>
              <a:ea typeface="Arial"/>
              <a:cs typeface="Arial"/>
              <a:sym typeface="Arial"/>
            </a:endParaRPr>
          </a:p>
          <a:p>
            <a:pPr marL="457200" marR="63500" lvl="0" indent="-304800" algn="l" rtl="0">
              <a:lnSpc>
                <a:spcPct val="137500"/>
              </a:lnSpc>
              <a:spcBef>
                <a:spcPts val="0"/>
              </a:spcBef>
              <a:spcAft>
                <a:spcPts val="0"/>
              </a:spcAft>
              <a:buClr>
                <a:srgbClr val="001D35"/>
              </a:buClr>
              <a:buSzPts val="1200"/>
              <a:buChar char="●"/>
            </a:pPr>
            <a:r>
              <a:rPr lang="en-GB">
                <a:solidFill>
                  <a:srgbClr val="001D35"/>
                </a:solidFill>
                <a:highlight>
                  <a:srgbClr val="FFFFFF"/>
                </a:highlight>
                <a:latin typeface="Arial"/>
                <a:ea typeface="Arial"/>
                <a:cs typeface="Arial"/>
                <a:sym typeface="Arial"/>
              </a:rPr>
              <a:t>Think and make the world better </a:t>
            </a:r>
            <a:endParaRPr>
              <a:solidFill>
                <a:srgbClr val="001D35"/>
              </a:solidFill>
              <a:highlight>
                <a:srgbClr val="FFFFFF"/>
              </a:highlight>
              <a:latin typeface="Arial"/>
              <a:ea typeface="Arial"/>
              <a:cs typeface="Arial"/>
              <a:sym typeface="Arial"/>
            </a:endParaRPr>
          </a:p>
          <a:p>
            <a:pPr marL="0" lvl="0" indent="0" algn="l" rtl="0">
              <a:lnSpc>
                <a:spcPct val="115000"/>
              </a:lnSpc>
              <a:spcBef>
                <a:spcPts val="1500"/>
              </a:spcBef>
              <a:spcAft>
                <a:spcPts val="0"/>
              </a:spcAft>
              <a:buClr>
                <a:schemeClr val="dk1"/>
              </a:buClr>
              <a:buSzPts val="1100"/>
              <a:buFont typeface="Arial"/>
              <a:buNone/>
            </a:pPr>
            <a:r>
              <a:rPr lang="en-GB" sz="1350">
                <a:solidFill>
                  <a:srgbClr val="001D35"/>
                </a:solidFill>
                <a:highlight>
                  <a:srgbClr val="FFFFFF"/>
                </a:highlight>
                <a:latin typeface="Arial"/>
                <a:ea typeface="Arial"/>
                <a:cs typeface="Arial"/>
                <a:sym typeface="Arial"/>
              </a:rPr>
              <a:t>The university's Strategy 2030 has four major themes of work: Bath Spa Creativity, Bath Spa Enterprise, Bath Spa Talent, and Bath Spa Enablers</a:t>
            </a:r>
            <a:endParaRPr sz="1350">
              <a:solidFill>
                <a:srgbClr val="001D35"/>
              </a:solidFill>
              <a:highlight>
                <a:srgbClr val="FFFFFF"/>
              </a:highlight>
              <a:latin typeface="Arial"/>
              <a:ea typeface="Arial"/>
              <a:cs typeface="Arial"/>
              <a:sym typeface="Arial"/>
            </a:endParaRPr>
          </a:p>
          <a:p>
            <a:pPr marL="0" lvl="0" indent="0" algn="l" rtl="0">
              <a:lnSpc>
                <a:spcPct val="100000"/>
              </a:lnSpc>
              <a:spcBef>
                <a:spcPts val="1500"/>
              </a:spcBef>
              <a:spcAft>
                <a:spcPts val="0"/>
              </a:spcAft>
              <a:buSzPts val="1400"/>
              <a:buNone/>
            </a:pPr>
            <a:endParaRPr/>
          </a:p>
        </p:txBody>
      </p:sp>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Participants to make a list of values and principles of working at their institution, and checking what of those principles and values also coincide with BSU.</a:t>
            </a:r>
            <a:endParaRPr/>
          </a:p>
          <a:p>
            <a:pPr marL="0" lvl="0" indent="0" algn="l" rtl="0">
              <a:lnSpc>
                <a:spcPct val="100000"/>
              </a:lnSpc>
              <a:spcBef>
                <a:spcPts val="0"/>
              </a:spcBef>
              <a:spcAft>
                <a:spcPts val="0"/>
              </a:spcAft>
              <a:buSzPts val="1400"/>
              <a:buNone/>
            </a:pPr>
            <a:r>
              <a:rPr lang="en-GB"/>
              <a:t>The purpose of this exercise is to find points in common and understand the nature of partnerships where institutions learn from each other. </a:t>
            </a:r>
            <a:endParaRPr/>
          </a:p>
        </p:txBody>
      </p:sp>
      <p:sp>
        <p:nvSpPr>
          <p:cNvPr id="177" name="Google Shape;1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a:spLocks noGrp="1"/>
          </p:cNvSpPr>
          <p:nvPr>
            <p:ph type="pic" idx="2"/>
          </p:nvPr>
        </p:nvSpPr>
        <p:spPr>
          <a:xfrm>
            <a:off x="1792288" y="612775"/>
            <a:ext cx="5486400" cy="4114800"/>
          </a:xfrm>
          <a:prstGeom prst="rect">
            <a:avLst/>
          </a:prstGeom>
          <a:noFill/>
          <a:ln>
            <a:noFill/>
          </a:ln>
        </p:spPr>
      </p:sp>
      <p:sp>
        <p:nvSpPr>
          <p:cNvPr id="69" name="Google Shape;6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txBox="1"/>
          <p:nvPr/>
        </p:nvSpPr>
        <p:spPr>
          <a:xfrm>
            <a:off x="4019550" y="63500"/>
            <a:ext cx="1139825" cy="1828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Restricted - Other</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hyperlink" Target="https://www.bathspa.ac.uk/projects/teaching-expertise-guide/educational-partnerships-support-and-resource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bathspa.ac.uk/projects/teaching-expertise-guide/educational-partnerships-support-and-resour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bathspa.ac.uk/about-us/governance/academic-governance-and-quality/" TargetMode="External"/><Relationship Id="rId4" Type="http://schemas.openxmlformats.org/officeDocument/2006/relationships/hyperlink" Target="https://www.bathspa.ac.uk/projects/teaching-expertise-guide/educational-partnerships-support-and-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bathspa.ac.uk/about-us/networks/educational-partn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457200" y="404675"/>
            <a:ext cx="8229600" cy="1054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CPD2</a:t>
            </a:r>
          </a:p>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Working Together</a:t>
            </a: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sp>
        <p:nvSpPr>
          <p:cNvPr id="90" name="Google Shape;90;p13"/>
          <p:cNvSpPr txBox="1">
            <a:spLocks noGrp="1"/>
          </p:cNvSpPr>
          <p:nvPr>
            <p:ph type="body" idx="1"/>
          </p:nvPr>
        </p:nvSpPr>
        <p:spPr>
          <a:xfrm>
            <a:off x="457200" y="3717031"/>
            <a:ext cx="8563708" cy="18002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22314E"/>
              </a:buClr>
              <a:buSzPts val="2400"/>
              <a:buNone/>
            </a:pPr>
            <a:r>
              <a:rPr lang="en-GB" sz="2000" b="1" noProof="0" dirty="0">
                <a:latin typeface="Arial"/>
                <a:ea typeface="Arial"/>
                <a:cs typeface="Arial"/>
                <a:sym typeface="Arial"/>
              </a:rPr>
              <a:t>Aim: 			The core of our partnership </a:t>
            </a:r>
          </a:p>
          <a:p>
            <a:pPr marL="0" lvl="0" indent="0" algn="l" rtl="0">
              <a:lnSpc>
                <a:spcPct val="100000"/>
              </a:lnSpc>
              <a:spcBef>
                <a:spcPts val="480"/>
              </a:spcBef>
              <a:spcAft>
                <a:spcPts val="0"/>
              </a:spcAft>
              <a:buClr>
                <a:srgbClr val="22314E"/>
              </a:buClr>
              <a:buSzPts val="2400"/>
              <a:buNone/>
            </a:pPr>
            <a:r>
              <a:rPr lang="en-GB" sz="2000" b="1" noProof="0" dirty="0">
                <a:latin typeface="Arial"/>
                <a:ea typeface="Arial"/>
                <a:cs typeface="Arial"/>
                <a:sym typeface="Arial"/>
              </a:rPr>
              <a:t>Duration: 		1 hour</a:t>
            </a:r>
          </a:p>
          <a:p>
            <a:pPr marL="0" lvl="0" indent="0" algn="l" rtl="0">
              <a:lnSpc>
                <a:spcPct val="100000"/>
              </a:lnSpc>
              <a:spcBef>
                <a:spcPts val="480"/>
              </a:spcBef>
              <a:spcAft>
                <a:spcPts val="0"/>
              </a:spcAft>
              <a:buClr>
                <a:srgbClr val="22314E"/>
              </a:buClr>
              <a:buSzPts val="2400"/>
              <a:buNone/>
            </a:pPr>
            <a:r>
              <a:rPr lang="en-GB" sz="2000" b="1" noProof="0" dirty="0">
                <a:latin typeface="Arial"/>
                <a:ea typeface="Arial"/>
                <a:cs typeface="Arial"/>
                <a:sym typeface="Arial"/>
              </a:rPr>
              <a:t>Audience: 		All staff involved in partnership work/delivery</a:t>
            </a:r>
          </a:p>
        </p:txBody>
      </p:sp>
      <p:pic>
        <p:nvPicPr>
          <p:cNvPr id="91" name="Google Shape;91;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92" name="Google Shape;92;p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93" name="Google Shape;93;p13">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94" name="Google Shape;94;p13" descr="BSU + Transform-ED + Partner logos"/>
          <p:cNvPicPr preferRelativeResize="0"/>
          <p:nvPr/>
        </p:nvPicPr>
        <p:blipFill rotWithShape="1">
          <a:blip r:embed="rId6">
            <a:alphaModFix/>
          </a:blip>
          <a:srcRect r="517"/>
          <a:stretch/>
        </p:blipFill>
        <p:spPr>
          <a:xfrm>
            <a:off x="0" y="5612550"/>
            <a:ext cx="9151200" cy="124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2">
            <a:extLst>
              <a:ext uri="{C183D7F6-B498-43B3-948B-1728B52AA6E4}">
                <adec:decorative xmlns:adec="http://schemas.microsoft.com/office/drawing/2017/decorative" val="1"/>
              </a:ext>
            </a:extLst>
          </p:cNvPr>
          <p:cNvSpPr txBox="1">
            <a:spLocks noGrp="1"/>
          </p:cNvSpPr>
          <p:nvPr>
            <p:ph type="title"/>
          </p:nvPr>
        </p:nvSpPr>
        <p:spPr>
          <a:xfrm>
            <a:off x="6052816" y="85273"/>
            <a:ext cx="3131877" cy="459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noProof="0" dirty="0">
                <a:solidFill>
                  <a:schemeClr val="tx1"/>
                </a:solidFill>
                <a:latin typeface="Arial"/>
                <a:ea typeface="Arial"/>
                <a:cs typeface="Arial"/>
                <a:sym typeface="Arial"/>
              </a:rPr>
              <a:t>Interactive Activity (2)</a:t>
            </a:r>
            <a:endParaRPr lang="en-GB" sz="2400" noProof="0" dirty="0">
              <a:solidFill>
                <a:schemeClr val="tx1"/>
              </a:solidFill>
            </a:endParaRPr>
          </a:p>
        </p:txBody>
      </p:sp>
      <p:pic>
        <p:nvPicPr>
          <p:cNvPr id="215" name="Google Shape;215;p22" descr="Brainstorm with solid fill"/>
          <p:cNvPicPr preferRelativeResize="0"/>
          <p:nvPr/>
        </p:nvPicPr>
        <p:blipFill rotWithShape="1">
          <a:blip r:embed="rId4">
            <a:alphaModFix/>
          </a:blip>
          <a:srcRect/>
          <a:stretch/>
        </p:blipFill>
        <p:spPr>
          <a:xfrm>
            <a:off x="7367665" y="522211"/>
            <a:ext cx="921895" cy="914400"/>
          </a:xfrm>
          <a:prstGeom prst="rect">
            <a:avLst/>
          </a:prstGeom>
          <a:noFill/>
          <a:ln>
            <a:noFill/>
          </a:ln>
        </p:spPr>
      </p:pic>
      <p:pic>
        <p:nvPicPr>
          <p:cNvPr id="216" name="Google Shape;216;p22" descr="Brainstorm with solid fill"/>
          <p:cNvPicPr preferRelativeResize="0"/>
          <p:nvPr/>
        </p:nvPicPr>
        <p:blipFill rotWithShape="1">
          <a:blip r:embed="rId4">
            <a:alphaModFix/>
          </a:blip>
          <a:srcRect/>
          <a:stretch/>
        </p:blipFill>
        <p:spPr>
          <a:xfrm flipH="1">
            <a:off x="8075420" y="492231"/>
            <a:ext cx="790195" cy="914400"/>
          </a:xfrm>
          <a:prstGeom prst="rect">
            <a:avLst/>
          </a:prstGeom>
          <a:noFill/>
          <a:ln>
            <a:noFill/>
          </a:ln>
        </p:spPr>
      </p:pic>
      <p:sp>
        <p:nvSpPr>
          <p:cNvPr id="217" name="Google Shape;217;p22"/>
          <p:cNvSpPr txBox="1">
            <a:spLocks noGrp="1"/>
          </p:cNvSpPr>
          <p:nvPr>
            <p:ph type="body" idx="1"/>
          </p:nvPr>
        </p:nvSpPr>
        <p:spPr>
          <a:xfrm>
            <a:off x="750691" y="2194344"/>
            <a:ext cx="7856400" cy="1800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22314E"/>
              </a:buClr>
              <a:buSzPts val="2400"/>
              <a:buNone/>
            </a:pPr>
            <a:r>
              <a:rPr lang="en-GB" sz="4400" b="1" noProof="0" dirty="0">
                <a:latin typeface="Arial"/>
                <a:ea typeface="Arial"/>
                <a:cs typeface="Arial"/>
                <a:sym typeface="Arial"/>
              </a:rPr>
              <a:t>What is a partnership?</a:t>
            </a:r>
          </a:p>
          <a:p>
            <a:pPr marL="0" lvl="0" indent="0" algn="l" rtl="0">
              <a:lnSpc>
                <a:spcPct val="100000"/>
              </a:lnSpc>
              <a:spcBef>
                <a:spcPts val="480"/>
              </a:spcBef>
              <a:spcAft>
                <a:spcPts val="0"/>
              </a:spcAft>
              <a:buClr>
                <a:srgbClr val="22314E"/>
              </a:buClr>
              <a:buSzPts val="2400"/>
              <a:buNone/>
            </a:pPr>
            <a:r>
              <a:rPr lang="en-GB" sz="2400" b="1" noProof="0" dirty="0">
                <a:latin typeface="Arial"/>
                <a:ea typeface="Arial"/>
                <a:cs typeface="Arial"/>
                <a:sym typeface="Arial"/>
              </a:rPr>
              <a:t>Use one word, or an image</a:t>
            </a:r>
          </a:p>
          <a:p>
            <a:pPr marL="0" lvl="0" indent="0" algn="l" rtl="0">
              <a:lnSpc>
                <a:spcPct val="100000"/>
              </a:lnSpc>
              <a:spcBef>
                <a:spcPts val="480"/>
              </a:spcBef>
              <a:spcAft>
                <a:spcPts val="0"/>
              </a:spcAft>
              <a:buClr>
                <a:srgbClr val="22314E"/>
              </a:buClr>
              <a:buSzPts val="2400"/>
              <a:buNone/>
            </a:pPr>
            <a:endParaRPr lang="en-GB" sz="2400" noProof="0" dirty="0">
              <a:solidFill>
                <a:srgbClr val="22314E"/>
              </a:solidFill>
              <a:latin typeface="Arial"/>
              <a:ea typeface="Arial"/>
              <a:cs typeface="Arial"/>
              <a:sym typeface="Arial"/>
            </a:endParaRPr>
          </a:p>
        </p:txBody>
      </p:sp>
      <p:pic>
        <p:nvPicPr>
          <p:cNvPr id="218" name="Google Shape;218;p22" descr="Badge Tm with solid fill"/>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19" name="Google Shape;219;p22"/>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20" name="Google Shape;220;p22" descr="BSU + Transform-ED + Partner logos&#10;"/>
          <p:cNvPicPr preferRelativeResize="0"/>
          <p:nvPr/>
        </p:nvPicPr>
        <p:blipFill rotWithShape="1">
          <a:blip r:embed="rId6">
            <a:alphaModFix/>
          </a:blip>
          <a:srcRect r="517"/>
          <a:stretch/>
        </p:blipFill>
        <p:spPr>
          <a:xfrm>
            <a:off x="0" y="5643925"/>
            <a:ext cx="9151200" cy="1245450"/>
          </a:xfrm>
          <a:prstGeom prst="rect">
            <a:avLst/>
          </a:prstGeom>
          <a:noFill/>
          <a:ln>
            <a:noFill/>
          </a:ln>
        </p:spPr>
      </p:pic>
      <p:pic>
        <p:nvPicPr>
          <p:cNvPr id="214" name="Google Shape;214;p22" descr="BSU + EP + Transform-ED logos"/>
          <p:cNvPicPr preferRelativeResize="0"/>
          <p:nvPr/>
        </p:nvPicPr>
        <p:blipFill rotWithShape="1">
          <a:blip r:embed="rId7">
            <a:alphaModFix/>
          </a:blip>
          <a:srcRect/>
          <a:stretch/>
        </p:blipFill>
        <p:spPr>
          <a:xfrm>
            <a:off x="6879650" y="6122875"/>
            <a:ext cx="1940174" cy="43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6" name="Google Shape;226;p23"/>
          <p:cNvSpPr txBox="1">
            <a:spLocks noGrp="1"/>
          </p:cNvSpPr>
          <p:nvPr>
            <p:ph type="title"/>
          </p:nvPr>
        </p:nvSpPr>
        <p:spPr>
          <a:xfrm>
            <a:off x="457200" y="404675"/>
            <a:ext cx="8229600" cy="1054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Educational Partnership toolkit</a:t>
            </a: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30" name="Google Shape;230;p23" descr="Image reading 'Educational Partnership Toolkit: Centre for Educational Partnerships'"/>
          <p:cNvPicPr preferRelativeResize="0"/>
          <p:nvPr/>
        </p:nvPicPr>
        <p:blipFill>
          <a:blip r:embed="rId4">
            <a:alphaModFix/>
          </a:blip>
          <a:stretch>
            <a:fillRect/>
          </a:stretch>
        </p:blipFill>
        <p:spPr>
          <a:xfrm>
            <a:off x="680850" y="1916675"/>
            <a:ext cx="7685500" cy="3542450"/>
          </a:xfrm>
          <a:prstGeom prst="rect">
            <a:avLst/>
          </a:prstGeom>
          <a:noFill/>
          <a:ln>
            <a:noFill/>
          </a:ln>
        </p:spPr>
      </p:pic>
      <p:pic>
        <p:nvPicPr>
          <p:cNvPr id="227" name="Google Shape;227;p23" descr="Badge Tm with solid fill"/>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28" name="Google Shape;228;p23"/>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29" name="Google Shape;229;p23" descr="BSU + EP + Transform-ED logos"/>
          <p:cNvPicPr preferRelativeResize="0"/>
          <p:nvPr/>
        </p:nvPicPr>
        <p:blipFill>
          <a:blip r:embed="rId6">
            <a:alphaModFix/>
          </a:blip>
          <a:stretch>
            <a:fillRect/>
          </a:stretch>
        </p:blipFill>
        <p:spPr>
          <a:xfrm>
            <a:off x="0" y="5643925"/>
            <a:ext cx="9144002" cy="1206646"/>
          </a:xfrm>
          <a:prstGeom prst="rect">
            <a:avLst/>
          </a:prstGeom>
          <a:noFill/>
          <a:ln>
            <a:noFill/>
          </a:ln>
        </p:spPr>
      </p:pic>
      <p:pic>
        <p:nvPicPr>
          <p:cNvPr id="231" name="Google Shape;231;p23"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7" name="Google Shape;23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Teaching Expertise Guide</a:t>
            </a: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42" name="Google Shape;242;p24" descr="Picture of two baloons soaring representing ambition and imagination."/>
          <p:cNvPicPr preferRelativeResize="0"/>
          <p:nvPr/>
        </p:nvPicPr>
        <p:blipFill>
          <a:blip r:embed="rId4">
            <a:alphaModFix/>
          </a:blip>
          <a:stretch>
            <a:fillRect/>
          </a:stretch>
        </p:blipFill>
        <p:spPr>
          <a:xfrm>
            <a:off x="526300" y="1268100"/>
            <a:ext cx="4045704" cy="3879649"/>
          </a:xfrm>
          <a:prstGeom prst="rect">
            <a:avLst/>
          </a:prstGeom>
          <a:noFill/>
          <a:ln>
            <a:noFill/>
          </a:ln>
        </p:spPr>
      </p:pic>
      <p:sp>
        <p:nvSpPr>
          <p:cNvPr id="243" name="Google Shape;243;p24"/>
          <p:cNvSpPr txBox="1">
            <a:spLocks noGrp="1"/>
          </p:cNvSpPr>
          <p:nvPr>
            <p:ph type="body" idx="2"/>
          </p:nvPr>
        </p:nvSpPr>
        <p:spPr>
          <a:xfrm>
            <a:off x="4848200" y="1468472"/>
            <a:ext cx="3328500" cy="3053700"/>
          </a:xfrm>
          <a:prstGeom prst="rect">
            <a:avLst/>
          </a:prstGeom>
        </p:spPr>
        <p:txBody>
          <a:bodyPr spcFirstLastPara="1" wrap="square" lIns="91425" tIns="45700" rIns="91425" bIns="45700" anchor="t" anchorCtr="0">
            <a:normAutofit/>
          </a:bodyPr>
          <a:lstStyle/>
          <a:p>
            <a:pPr marL="0" lvl="0" indent="0" algn="l" rtl="0">
              <a:lnSpc>
                <a:spcPct val="119231"/>
              </a:lnSpc>
              <a:spcBef>
                <a:spcPts val="0"/>
              </a:spcBef>
              <a:spcAft>
                <a:spcPts val="0"/>
              </a:spcAft>
              <a:buNone/>
            </a:pPr>
            <a:r>
              <a:rPr lang="en-GB" sz="1950" b="1" noProof="0" dirty="0">
                <a:solidFill>
                  <a:srgbClr val="3C3C3C"/>
                </a:solidFill>
                <a:latin typeface="Arial"/>
                <a:ea typeface="Arial"/>
                <a:cs typeface="Arial"/>
                <a:sym typeface="Arial"/>
              </a:rPr>
              <a:t>Supporting staff to develop their expertise in teaching and facilitating student learning.</a:t>
            </a:r>
          </a:p>
          <a:p>
            <a:pPr marL="0" lvl="0" indent="0" algn="l" rtl="0">
              <a:lnSpc>
                <a:spcPct val="119231"/>
              </a:lnSpc>
              <a:spcBef>
                <a:spcPts val="0"/>
              </a:spcBef>
              <a:spcAft>
                <a:spcPts val="0"/>
              </a:spcAft>
              <a:buNone/>
            </a:pPr>
            <a:endParaRPr lang="en-GB" sz="1950" b="1" noProof="0" dirty="0">
              <a:solidFill>
                <a:srgbClr val="3C3C3C"/>
              </a:solidFill>
              <a:latin typeface="Arial"/>
              <a:ea typeface="Arial"/>
              <a:cs typeface="Arial"/>
              <a:sym typeface="Arial"/>
            </a:endParaRPr>
          </a:p>
          <a:p>
            <a:pPr marL="0" lvl="0" indent="0" algn="l" rtl="0">
              <a:lnSpc>
                <a:spcPct val="119231"/>
              </a:lnSpc>
              <a:spcBef>
                <a:spcPts val="0"/>
              </a:spcBef>
              <a:spcAft>
                <a:spcPts val="0"/>
              </a:spcAft>
              <a:buClr>
                <a:schemeClr val="dk1"/>
              </a:buClr>
              <a:buSzPts val="1100"/>
              <a:buFont typeface="Arial"/>
              <a:buNone/>
            </a:pPr>
            <a:r>
              <a:rPr lang="en-GB" sz="1950" b="1" noProof="0" dirty="0">
                <a:solidFill>
                  <a:srgbClr val="3C3C3C"/>
                </a:solidFill>
                <a:latin typeface="Arial"/>
                <a:ea typeface="Arial"/>
                <a:cs typeface="Arial"/>
                <a:sym typeface="Arial"/>
              </a:rPr>
              <a:t>This will be developed in CPD3-BSU Education Strategy</a:t>
            </a:r>
          </a:p>
          <a:p>
            <a:pPr marL="0" lvl="0" indent="0" algn="l" rtl="0">
              <a:spcBef>
                <a:spcPts val="480"/>
              </a:spcBef>
              <a:spcAft>
                <a:spcPts val="0"/>
              </a:spcAft>
              <a:buNone/>
            </a:pPr>
            <a:endParaRPr lang="en-GB" noProof="0" dirty="0">
              <a:latin typeface="Arial"/>
              <a:ea typeface="Arial"/>
              <a:cs typeface="Arial"/>
              <a:sym typeface="Arial"/>
            </a:endParaRPr>
          </a:p>
        </p:txBody>
      </p:sp>
      <p:pic>
        <p:nvPicPr>
          <p:cNvPr id="238" name="Google Shape;238;p2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39" name="Google Shape;239;p24">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40" name="Google Shape;240;p2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0" y="5643925"/>
            <a:ext cx="9144002" cy="1206646"/>
          </a:xfrm>
          <a:prstGeom prst="rect">
            <a:avLst/>
          </a:prstGeom>
          <a:noFill/>
          <a:ln>
            <a:noFill/>
          </a:ln>
        </p:spPr>
      </p:pic>
      <p:pic>
        <p:nvPicPr>
          <p:cNvPr id="241" name="Google Shape;241;p24"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50" name="Google Shape;250;p25"/>
          <p:cNvSpPr txBox="1">
            <a:spLocks noGrp="1"/>
          </p:cNvSpPr>
          <p:nvPr>
            <p:ph type="title"/>
          </p:nvPr>
        </p:nvSpPr>
        <p:spPr>
          <a:xfrm>
            <a:off x="457200" y="404675"/>
            <a:ext cx="8229600" cy="10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Key contacts at BSU</a:t>
            </a: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48" name="Google Shape;248;p25" descr="Image showing some of the organisational chart at BSU"/>
          <p:cNvPicPr preferRelativeResize="0"/>
          <p:nvPr/>
        </p:nvPicPr>
        <p:blipFill rotWithShape="1">
          <a:blip r:embed="rId4">
            <a:alphaModFix/>
          </a:blip>
          <a:srcRect l="1" r="-3846" b="36809"/>
          <a:stretch/>
        </p:blipFill>
        <p:spPr>
          <a:xfrm>
            <a:off x="1100525" y="1171524"/>
            <a:ext cx="7658803" cy="4489926"/>
          </a:xfrm>
          <a:prstGeom prst="rect">
            <a:avLst/>
          </a:prstGeom>
          <a:noFill/>
          <a:ln>
            <a:noFill/>
          </a:ln>
        </p:spPr>
      </p:pic>
      <p:pic>
        <p:nvPicPr>
          <p:cNvPr id="249" name="Google Shape;249;p25" descr="Organisational chart showing key contacts at BSU"/>
          <p:cNvPicPr preferRelativeResize="0"/>
          <p:nvPr/>
        </p:nvPicPr>
        <p:blipFill rotWithShape="1">
          <a:blip r:embed="rId4">
            <a:alphaModFix/>
          </a:blip>
          <a:srcRect l="48107" t="62424" r="28170"/>
          <a:stretch/>
        </p:blipFill>
        <p:spPr>
          <a:xfrm>
            <a:off x="3155429" y="4656315"/>
            <a:ext cx="1843787" cy="22016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6" name="Google Shape;256;p26"/>
          <p:cNvSpPr txBox="1">
            <a:spLocks noGrp="1"/>
          </p:cNvSpPr>
          <p:nvPr>
            <p:ph type="title"/>
          </p:nvPr>
        </p:nvSpPr>
        <p:spPr>
          <a:xfrm>
            <a:off x="457200" y="404675"/>
            <a:ext cx="8536500" cy="10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b="1" noProof="0" dirty="0">
                <a:solidFill>
                  <a:schemeClr val="tx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Partnership Support</a:t>
            </a:r>
            <a:r>
              <a:rPr lang="en-GB" b="1" noProof="0" dirty="0">
                <a:solidFill>
                  <a:schemeClr val="tx1"/>
                </a:solidFill>
                <a:uFill>
                  <a:noFill/>
                </a:uFill>
                <a:latin typeface="Arial"/>
                <a:ea typeface="Arial"/>
                <a:cs typeface="Arial"/>
                <a:sym typeface="Arial"/>
              </a:rPr>
              <a:t> (1)</a:t>
            </a:r>
            <a:endParaRPr lang="en-GB" b="1" noProof="0" dirty="0">
              <a:solidFill>
                <a:schemeClr val="tx1"/>
              </a:solidFill>
              <a:latin typeface="Arial"/>
              <a:ea typeface="Arial"/>
              <a:cs typeface="Arial"/>
              <a:sym typeface="Arial"/>
            </a:endParaRP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60" name="Google Shape;260;p26" descr="Screen shot from BSU website showing key sections in Partnership Support section."/>
          <p:cNvPicPr preferRelativeResize="0"/>
          <p:nvPr/>
        </p:nvPicPr>
        <p:blipFill>
          <a:blip r:embed="rId5">
            <a:alphaModFix/>
          </a:blip>
          <a:stretch>
            <a:fillRect/>
          </a:stretch>
        </p:blipFill>
        <p:spPr>
          <a:xfrm>
            <a:off x="404275" y="1489175"/>
            <a:ext cx="5835572" cy="3879649"/>
          </a:xfrm>
          <a:prstGeom prst="rect">
            <a:avLst/>
          </a:prstGeom>
          <a:noFill/>
          <a:ln>
            <a:noFill/>
          </a:ln>
        </p:spPr>
      </p:pic>
      <p:sp>
        <p:nvSpPr>
          <p:cNvPr id="261" name="Google Shape;261;p26"/>
          <p:cNvSpPr txBox="1">
            <a:spLocks noGrp="1"/>
          </p:cNvSpPr>
          <p:nvPr>
            <p:ph type="body" idx="1"/>
          </p:nvPr>
        </p:nvSpPr>
        <p:spPr>
          <a:xfrm>
            <a:off x="6305100" y="1556400"/>
            <a:ext cx="2514600" cy="3426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GB" sz="1600" noProof="0" dirty="0">
                <a:latin typeface="Arial"/>
                <a:ea typeface="Arial"/>
                <a:cs typeface="Arial"/>
                <a:sym typeface="Arial"/>
              </a:rPr>
              <a:t>Visit this site for access to the latest information, support resources, policies and regulations. You will also find a guide on who to contact if you need support.</a:t>
            </a:r>
          </a:p>
        </p:txBody>
      </p:sp>
      <p:pic>
        <p:nvPicPr>
          <p:cNvPr id="259" name="Google Shape;259;p26" descr="BSU + EP + Transform-ED logos"/>
          <p:cNvPicPr preferRelativeResize="0"/>
          <p:nvPr/>
        </p:nvPicPr>
        <p:blipFill>
          <a:blip r:embed="rId6">
            <a:alphaModFix/>
          </a:blip>
          <a:stretch>
            <a:fillRect/>
          </a:stretch>
        </p:blipFill>
        <p:spPr>
          <a:xfrm>
            <a:off x="0" y="5643925"/>
            <a:ext cx="9144002" cy="1206646"/>
          </a:xfrm>
          <a:prstGeom prst="rect">
            <a:avLst/>
          </a:prstGeom>
          <a:noFill/>
          <a:ln>
            <a:noFill/>
          </a:ln>
        </p:spPr>
      </p:pic>
      <p:pic>
        <p:nvPicPr>
          <p:cNvPr id="262" name="Google Shape;262;p26"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0">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73" name="Google Shape;273;p27"/>
          <p:cNvSpPr txBox="1">
            <a:spLocks noGrp="1"/>
          </p:cNvSpPr>
          <p:nvPr>
            <p:ph type="title"/>
          </p:nvPr>
        </p:nvSpPr>
        <p:spPr>
          <a:xfrm>
            <a:off x="457200" y="404675"/>
            <a:ext cx="8536500" cy="10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sz="4850" b="1" noProof="0" dirty="0">
                <a:solidFill>
                  <a:schemeClr val="tx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Partnership Support</a:t>
            </a:r>
            <a:r>
              <a:rPr lang="en-GB" sz="4850" b="1" noProof="0" dirty="0">
                <a:solidFill>
                  <a:schemeClr val="tx1"/>
                </a:solidFill>
                <a:uFill>
                  <a:noFill/>
                </a:uFill>
                <a:latin typeface="Arial"/>
                <a:ea typeface="Arial"/>
                <a:cs typeface="Arial"/>
                <a:sym typeface="Arial"/>
              </a:rPr>
              <a:t> (2)</a:t>
            </a:r>
            <a:endParaRPr lang="en-GB" sz="4850" b="1" noProof="0" dirty="0">
              <a:solidFill>
                <a:schemeClr val="tx1"/>
              </a:solidFill>
              <a:latin typeface="Arial"/>
              <a:ea typeface="Arial"/>
              <a:cs typeface="Arial"/>
              <a:sym typeface="Arial"/>
            </a:endParaRP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71" name="Google Shape;271;p27" descr="Image of project microsite landing screen"/>
          <p:cNvPicPr preferRelativeResize="0"/>
          <p:nvPr/>
        </p:nvPicPr>
        <p:blipFill>
          <a:blip r:embed="rId5">
            <a:alphaModFix/>
          </a:blip>
          <a:stretch>
            <a:fillRect/>
          </a:stretch>
        </p:blipFill>
        <p:spPr>
          <a:xfrm>
            <a:off x="550199" y="1900800"/>
            <a:ext cx="3917252" cy="2948266"/>
          </a:xfrm>
          <a:prstGeom prst="rect">
            <a:avLst/>
          </a:prstGeom>
          <a:noFill/>
          <a:ln w="12700" cap="flat" cmpd="sng">
            <a:solidFill>
              <a:srgbClr val="222222"/>
            </a:solidFill>
            <a:prstDash val="solid"/>
            <a:miter lim="8000"/>
            <a:headEnd type="none" w="sm" len="sm"/>
            <a:tailEnd type="none" w="sm" len="sm"/>
          </a:ln>
        </p:spPr>
      </p:pic>
      <p:pic>
        <p:nvPicPr>
          <p:cNvPr id="272" name="Google Shape;272;p27" descr="Image from project microsite of one of the workshops "/>
          <p:cNvPicPr preferRelativeResize="0"/>
          <p:nvPr/>
        </p:nvPicPr>
        <p:blipFill>
          <a:blip r:embed="rId6">
            <a:alphaModFix/>
          </a:blip>
          <a:stretch>
            <a:fillRect/>
          </a:stretch>
        </p:blipFill>
        <p:spPr>
          <a:xfrm>
            <a:off x="4610504" y="1900800"/>
            <a:ext cx="3917270" cy="2948275"/>
          </a:xfrm>
          <a:prstGeom prst="rect">
            <a:avLst/>
          </a:prstGeom>
          <a:noFill/>
          <a:ln w="12700" cap="flat" cmpd="sng">
            <a:solidFill>
              <a:srgbClr val="222222"/>
            </a:solidFill>
            <a:prstDash val="solid"/>
            <a:miter lim="8000"/>
            <a:headEnd type="none" w="sm" len="sm"/>
            <a:tailEnd type="none" w="sm" len="sm"/>
          </a:ln>
        </p:spPr>
      </p:pic>
      <p:pic>
        <p:nvPicPr>
          <p:cNvPr id="268" name="Google Shape;268;p27" descr="Badge Tm with solid fill"/>
          <p:cNvPicPr preferRelativeResize="0"/>
          <p:nvPr/>
        </p:nvPicPr>
        <p:blipFill rotWithShape="1">
          <a:blip r:embed="rId7">
            <a:alphaModFix/>
          </a:blip>
          <a:srcRect/>
          <a:stretch/>
        </p:blipFill>
        <p:spPr>
          <a:xfrm>
            <a:off x="3848043" y="5643925"/>
            <a:ext cx="914400" cy="914400"/>
          </a:xfrm>
          <a:prstGeom prst="rect">
            <a:avLst/>
          </a:prstGeom>
          <a:noFill/>
          <a:ln>
            <a:noFill/>
          </a:ln>
        </p:spPr>
      </p:pic>
      <p:sp>
        <p:nvSpPr>
          <p:cNvPr id="269" name="Google Shape;269;p27"/>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70" name="Google Shape;270;p27" descr="BSU + EP + Transform-ED logos"/>
          <p:cNvPicPr preferRelativeResize="0"/>
          <p:nvPr/>
        </p:nvPicPr>
        <p:blipFill>
          <a:blip r:embed="rId8">
            <a:alphaModFix/>
          </a:blip>
          <a:stretch>
            <a:fillRect/>
          </a:stretch>
        </p:blipFill>
        <p:spPr>
          <a:xfrm>
            <a:off x="0" y="5643925"/>
            <a:ext cx="9144002" cy="1206646"/>
          </a:xfrm>
          <a:prstGeom prst="rect">
            <a:avLst/>
          </a:prstGeom>
          <a:noFill/>
          <a:ln>
            <a:noFill/>
          </a:ln>
        </p:spPr>
      </p:pic>
      <p:pic>
        <p:nvPicPr>
          <p:cNvPr id="274" name="Google Shape;274;p27" descr="BSU + Transform-ED + Partner logos"/>
          <p:cNvPicPr preferRelativeResize="0"/>
          <p:nvPr/>
        </p:nvPicPr>
        <p:blipFill>
          <a:blip r:embed="rId8">
            <a:alphaModFix/>
          </a:blip>
          <a:stretch>
            <a:fillRect/>
          </a:stretch>
        </p:blipFill>
        <p:spPr>
          <a:xfrm>
            <a:off x="0" y="5651348"/>
            <a:ext cx="9144002" cy="12066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3" name="Title 2">
            <a:extLst>
              <a:ext uri="{FF2B5EF4-FFF2-40B4-BE49-F238E27FC236}">
                <a16:creationId xmlns:a16="http://schemas.microsoft.com/office/drawing/2014/main" id="{0CD84D7B-48ED-7B67-CCBF-16F92B1564A8}"/>
              </a:ext>
              <a:ext uri="{C183D7F6-B498-43B3-948B-1728B52AA6E4}">
                <adec:decorative xmlns:adec="http://schemas.microsoft.com/office/drawing/2017/decorative" val="1"/>
              </a:ext>
            </a:extLst>
          </p:cNvPr>
          <p:cNvSpPr>
            <a:spLocks noGrp="1"/>
          </p:cNvSpPr>
          <p:nvPr>
            <p:ph type="title"/>
          </p:nvPr>
        </p:nvSpPr>
        <p:spPr>
          <a:xfrm>
            <a:off x="457200" y="-1143000"/>
            <a:ext cx="8229600" cy="1143000"/>
          </a:xfrm>
        </p:spPr>
        <p:txBody>
          <a:bodyPr spcFirstLastPara="1" wrap="square" lIns="91425" tIns="45700" rIns="91425" bIns="45700" anchor="b" anchorCtr="0">
            <a:normAutofit/>
          </a:bodyPr>
          <a:lstStyle/>
          <a:p>
            <a:r>
              <a:rPr lang="en-GB" b="1" noProof="0" dirty="0">
                <a:latin typeface="+mj-lt"/>
              </a:rPr>
              <a:t>CPD list</a:t>
            </a:r>
          </a:p>
        </p:txBody>
      </p:sp>
      <p:graphicFrame>
        <p:nvGraphicFramePr>
          <p:cNvPr id="283" name="Google Shape;283;p28" descr="List of the workshops and their timings"/>
          <p:cNvGraphicFramePr/>
          <p:nvPr>
            <p:extLst>
              <p:ext uri="{D42A27DB-BD31-4B8C-83A1-F6EECF244321}">
                <p14:modId xmlns:p14="http://schemas.microsoft.com/office/powerpoint/2010/main" val="2621672890"/>
              </p:ext>
            </p:extLst>
          </p:nvPr>
        </p:nvGraphicFramePr>
        <p:xfrm>
          <a:off x="1037263" y="469375"/>
          <a:ext cx="7069475" cy="4729450"/>
        </p:xfrm>
        <a:graphic>
          <a:graphicData uri="http://schemas.openxmlformats.org/drawingml/2006/table">
            <a:tbl>
              <a:tblPr firstRow="1">
                <a:noFill/>
                <a:tableStyleId>{14DA98BA-B4B0-4688-977B-F4D50C1B3E68}</a:tableStyleId>
              </a:tblPr>
              <a:tblGrid>
                <a:gridCol w="835375">
                  <a:extLst>
                    <a:ext uri="{9D8B030D-6E8A-4147-A177-3AD203B41FA5}">
                      <a16:colId xmlns:a16="http://schemas.microsoft.com/office/drawing/2014/main" val="20000"/>
                    </a:ext>
                  </a:extLst>
                </a:gridCol>
                <a:gridCol w="5087025">
                  <a:extLst>
                    <a:ext uri="{9D8B030D-6E8A-4147-A177-3AD203B41FA5}">
                      <a16:colId xmlns:a16="http://schemas.microsoft.com/office/drawing/2014/main" val="20001"/>
                    </a:ext>
                  </a:extLst>
                </a:gridCol>
                <a:gridCol w="1147075">
                  <a:extLst>
                    <a:ext uri="{9D8B030D-6E8A-4147-A177-3AD203B41FA5}">
                      <a16:colId xmlns:a16="http://schemas.microsoft.com/office/drawing/2014/main" val="20002"/>
                    </a:ext>
                  </a:extLst>
                </a:gridCol>
              </a:tblGrid>
              <a:tr h="356425">
                <a:tc>
                  <a:txBody>
                    <a:bodyPr/>
                    <a:lstStyle/>
                    <a:p>
                      <a:pPr marL="0" lvl="0" indent="0" algn="l" rtl="0">
                        <a:spcBef>
                          <a:spcPts val="0"/>
                        </a:spcBef>
                        <a:spcAft>
                          <a:spcPts val="0"/>
                        </a:spcAft>
                        <a:buNone/>
                      </a:pPr>
                      <a:r>
                        <a:rPr lang="en-GB" sz="1100" b="1">
                          <a:latin typeface="Maven Pro"/>
                          <a:ea typeface="Maven Pro"/>
                          <a:cs typeface="Maven Pro"/>
                          <a:sym typeface="Maven Pro"/>
                        </a:rPr>
                        <a:t>IDENT</a:t>
                      </a:r>
                      <a:endParaRPr sz="1100" b="1">
                        <a:latin typeface="Maven Pro"/>
                        <a:ea typeface="Maven Pro"/>
                        <a:cs typeface="Maven Pro"/>
                        <a:sym typeface="Maven Pro"/>
                      </a:endParaRPr>
                    </a:p>
                  </a:txBody>
                  <a:tcPr marL="63500" marR="63500" marT="63500" marB="63500">
                    <a:solidFill>
                      <a:srgbClr val="B7B7B7"/>
                    </a:solidFill>
                  </a:tcPr>
                </a:tc>
                <a:tc>
                  <a:txBody>
                    <a:bodyPr/>
                    <a:lstStyle/>
                    <a:p>
                      <a:pPr marL="0" lvl="0" indent="0" algn="l" rtl="0">
                        <a:spcBef>
                          <a:spcPts val="0"/>
                        </a:spcBef>
                        <a:spcAft>
                          <a:spcPts val="0"/>
                        </a:spcAft>
                        <a:buNone/>
                      </a:pPr>
                      <a:r>
                        <a:rPr lang="en-GB" sz="1100" b="1" dirty="0">
                          <a:latin typeface="Maven Pro"/>
                          <a:ea typeface="Maven Pro"/>
                          <a:cs typeface="Maven Pro"/>
                          <a:sym typeface="Maven Pro"/>
                        </a:rPr>
                        <a:t>TITLE</a:t>
                      </a:r>
                      <a:endParaRPr sz="1100" b="1" dirty="0">
                        <a:latin typeface="Maven Pro"/>
                        <a:ea typeface="Maven Pro"/>
                        <a:cs typeface="Maven Pro"/>
                        <a:sym typeface="Maven Pro"/>
                      </a:endParaRPr>
                    </a:p>
                  </a:txBody>
                  <a:tcPr marL="63500" marR="63500" marT="63500" marB="63500">
                    <a:solidFill>
                      <a:srgbClr val="B7B7B7"/>
                    </a:solidFill>
                  </a:tcPr>
                </a:tc>
                <a:tc>
                  <a:txBody>
                    <a:bodyPr/>
                    <a:lstStyle/>
                    <a:p>
                      <a:pPr marL="0" lvl="0" indent="0" algn="l" rtl="0">
                        <a:spcBef>
                          <a:spcPts val="0"/>
                        </a:spcBef>
                        <a:spcAft>
                          <a:spcPts val="0"/>
                        </a:spcAft>
                        <a:buNone/>
                      </a:pPr>
                      <a:r>
                        <a:rPr lang="en-GB" sz="1100" b="1">
                          <a:latin typeface="Maven Pro"/>
                          <a:ea typeface="Maven Pro"/>
                          <a:cs typeface="Maven Pro"/>
                          <a:sym typeface="Maven Pro"/>
                        </a:rPr>
                        <a:t>DURATION</a:t>
                      </a:r>
                      <a:endParaRPr sz="1100" b="1">
                        <a:latin typeface="Maven Pro"/>
                        <a:ea typeface="Maven Pro"/>
                        <a:cs typeface="Maven Pro"/>
                        <a:sym typeface="Maven Pro"/>
                      </a:endParaRPr>
                    </a:p>
                  </a:txBody>
                  <a:tcPr marL="63500" marR="63500" marT="63500" marB="63500">
                    <a:solidFill>
                      <a:srgbClr val="B7B7B7"/>
                    </a:solidFill>
                  </a:tcPr>
                </a:tc>
                <a:extLst>
                  <a:ext uri="{0D108BD9-81ED-4DB2-BD59-A6C34878D82A}">
                    <a16:rowId xmlns:a16="http://schemas.microsoft.com/office/drawing/2014/main" val="10000"/>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CPD1</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Introduction to Learning and Teaching at BSU</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3 hours</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1"/>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CPD2</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Working Together - BSU and Educational Partner</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1.hour</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02"/>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CPD3</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Introducing the BSU Educational Strategy</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1.5 hour</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3"/>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CPD4</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Accountability</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04"/>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CPD5A</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Active Learning and Digital Tools for Engagement </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1 hour</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5"/>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CPD5B</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Everything you wanted to know about learning outcomes</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1 hour</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06"/>
                  </a:ext>
                </a:extLst>
              </a:tr>
              <a:tr h="452350">
                <a:tc>
                  <a:txBody>
                    <a:bodyPr/>
                    <a:lstStyle/>
                    <a:p>
                      <a:pPr marL="0" lvl="0" indent="0" algn="l" rtl="0">
                        <a:spcBef>
                          <a:spcPts val="0"/>
                        </a:spcBef>
                        <a:spcAft>
                          <a:spcPts val="0"/>
                        </a:spcAft>
                        <a:buNone/>
                      </a:pPr>
                      <a:r>
                        <a:rPr lang="en-GB" sz="1100">
                          <a:latin typeface="Maven Pro"/>
                          <a:ea typeface="Maven Pro"/>
                          <a:cs typeface="Maven Pro"/>
                          <a:sym typeface="Maven Pro"/>
                        </a:rPr>
                        <a:t>CPD5C</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Accessible Learning and Teaching</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1 hour</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7"/>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CDP6</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Approaches to Assessment, Marking and Feedback</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2 hours</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08"/>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CPD7</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Generative AI in Learning, Teaching and Assessment</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2.5 hours</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9"/>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CPD8</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Virtual Learning Environment - thoughts + ideas</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0.5 hour</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10"/>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CPD9</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Effective Teaching Practice</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1 hour</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11"/>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CPD10</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Delivering a positive Student Experience</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dirty="0">
                          <a:latin typeface="Maven Pro"/>
                          <a:ea typeface="Maven Pro"/>
                          <a:cs typeface="Maven Pro"/>
                          <a:sym typeface="Maven Pro"/>
                        </a:rPr>
                        <a:t>1 hour</a:t>
                      </a:r>
                      <a:endParaRPr sz="1100" dirty="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12"/>
                  </a:ext>
                </a:extLst>
              </a:tr>
            </a:tbl>
          </a:graphicData>
        </a:graphic>
      </p:graphicFrame>
      <p:pic>
        <p:nvPicPr>
          <p:cNvPr id="279" name="Google Shape;279;p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280" name="Google Shape;280;p2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81" name="Google Shape;281;p28">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82" name="Google Shape;282;p28" descr="BSU + EP + Transform-ED logos"/>
          <p:cNvPicPr preferRelativeResize="0"/>
          <p:nvPr/>
        </p:nvPicPr>
        <p:blipFill>
          <a:blip r:embed="rId6">
            <a:alphaModFix/>
          </a:blip>
          <a:stretch>
            <a:fillRect/>
          </a:stretch>
        </p:blipFill>
        <p:spPr>
          <a:xfrm>
            <a:off x="0" y="5643925"/>
            <a:ext cx="9144002" cy="1206646"/>
          </a:xfrm>
          <a:prstGeom prst="rect">
            <a:avLst/>
          </a:prstGeom>
          <a:noFill/>
          <a:ln>
            <a:noFill/>
          </a:ln>
        </p:spPr>
      </p:pic>
      <p:pic>
        <p:nvPicPr>
          <p:cNvPr id="284" name="Google Shape;284;p28"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8"/>
        <p:cNvGrpSpPr/>
        <p:nvPr/>
      </p:nvGrpSpPr>
      <p:grpSpPr>
        <a:xfrm>
          <a:off x="0" y="0"/>
          <a:ext cx="0" cy="0"/>
          <a:chOff x="0" y="0"/>
          <a:chExt cx="0" cy="0"/>
        </a:xfrm>
      </p:grpSpPr>
      <p:sp>
        <p:nvSpPr>
          <p:cNvPr id="290" name="Google Shape;290;p29"/>
          <p:cNvSpPr txBox="1">
            <a:spLocks noGrp="1"/>
          </p:cNvSpPr>
          <p:nvPr>
            <p:ph type="title" idx="4294967295"/>
          </p:nvPr>
        </p:nvSpPr>
        <p:spPr>
          <a:xfrm>
            <a:off x="457200" y="404664"/>
            <a:ext cx="5853659" cy="1012974"/>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22314E"/>
              </a:buClr>
              <a:buSzPts val="4400"/>
              <a:buFont typeface="Arial"/>
              <a:buNone/>
              <a:tabLst/>
              <a:defRPr/>
            </a:pPr>
            <a:r>
              <a:rPr kumimoji="0" lang="en-GB" sz="4400" b="1" i="0" u="none" strike="noStrike" kern="0" cap="none" spc="0" normalizeH="0" baseline="0" noProof="0" dirty="0">
                <a:ln>
                  <a:noFill/>
                </a:ln>
                <a:solidFill>
                  <a:schemeClr val="dk1"/>
                </a:solidFill>
                <a:effectLst/>
                <a:uLnTx/>
                <a:uFillTx/>
                <a:latin typeface="Arial"/>
                <a:ea typeface="Arial"/>
                <a:cs typeface="Arial"/>
                <a:sym typeface="Arial"/>
              </a:rPr>
              <a:t>Summary</a:t>
            </a:r>
            <a:endParaRPr kumimoji="0" lang="en-GB" sz="4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1" name="Google Shape;291;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514350" lvl="0" indent="-450850" algn="l" rtl="0">
              <a:lnSpc>
                <a:spcPct val="100000"/>
              </a:lnSpc>
              <a:spcBef>
                <a:spcPts val="0"/>
              </a:spcBef>
              <a:spcAft>
                <a:spcPts val="0"/>
              </a:spcAft>
              <a:buClr>
                <a:srgbClr val="22314E"/>
              </a:buClr>
              <a:buSzPts val="2000"/>
              <a:buAutoNum type="arabicPeriod"/>
            </a:pPr>
            <a:r>
              <a:rPr lang="en-GB" sz="2200" noProof="0" dirty="0">
                <a:latin typeface="Arial"/>
                <a:ea typeface="Arial"/>
                <a:cs typeface="Arial"/>
                <a:sym typeface="Arial"/>
              </a:rPr>
              <a:t>BSU and [EP] values coincide in focusing on the students experience, diversity, curiosity, accessibility, inclusion</a:t>
            </a:r>
          </a:p>
          <a:p>
            <a:pPr marL="914400" lvl="0" indent="-457200" algn="l" rtl="0">
              <a:lnSpc>
                <a:spcPct val="100000"/>
              </a:lnSpc>
              <a:spcBef>
                <a:spcPts val="0"/>
              </a:spcBef>
              <a:spcAft>
                <a:spcPts val="0"/>
              </a:spcAft>
              <a:buFont typeface="+mj-lt"/>
              <a:buAutoNum type="arabicPeriod"/>
            </a:pPr>
            <a:endParaRPr lang="en-GB" sz="2200" noProof="0" dirty="0">
              <a:latin typeface="Arial"/>
              <a:ea typeface="Arial"/>
              <a:cs typeface="Arial"/>
              <a:sym typeface="Arial"/>
            </a:endParaRPr>
          </a:p>
          <a:p>
            <a:pPr marL="514350" lvl="0" indent="-450850" algn="l" rtl="0">
              <a:lnSpc>
                <a:spcPct val="100000"/>
              </a:lnSpc>
              <a:spcBef>
                <a:spcPts val="0"/>
              </a:spcBef>
              <a:spcAft>
                <a:spcPts val="0"/>
              </a:spcAft>
              <a:buClr>
                <a:srgbClr val="22314E"/>
              </a:buClr>
              <a:buSzPts val="2000"/>
              <a:buAutoNum type="arabicPeriod"/>
            </a:pPr>
            <a:r>
              <a:rPr lang="en-GB" sz="2200" noProof="0" dirty="0">
                <a:latin typeface="Arial"/>
                <a:ea typeface="Arial"/>
                <a:cs typeface="Arial"/>
                <a:sym typeface="Arial"/>
              </a:rPr>
              <a:t>Lecturers are part of the BSU ecology and we can learn from each other</a:t>
            </a:r>
          </a:p>
          <a:p>
            <a:pPr marL="914400" lvl="0" indent="-457200" algn="l" rtl="0">
              <a:lnSpc>
                <a:spcPct val="100000"/>
              </a:lnSpc>
              <a:spcBef>
                <a:spcPts val="0"/>
              </a:spcBef>
              <a:spcAft>
                <a:spcPts val="0"/>
              </a:spcAft>
              <a:buFont typeface="+mj-lt"/>
              <a:buAutoNum type="arabicPeriod"/>
            </a:pPr>
            <a:endParaRPr lang="en-GB" sz="2200" noProof="0" dirty="0">
              <a:latin typeface="Arial"/>
              <a:ea typeface="Arial"/>
              <a:cs typeface="Arial"/>
              <a:sym typeface="Arial"/>
            </a:endParaRPr>
          </a:p>
          <a:p>
            <a:pPr marL="514350" lvl="0" indent="-450850" algn="l" rtl="0">
              <a:lnSpc>
                <a:spcPct val="100000"/>
              </a:lnSpc>
              <a:spcBef>
                <a:spcPts val="0"/>
              </a:spcBef>
              <a:spcAft>
                <a:spcPts val="0"/>
              </a:spcAft>
              <a:buClr>
                <a:srgbClr val="22314E"/>
              </a:buClr>
              <a:buSzPts val="2000"/>
              <a:buAutoNum type="arabicPeriod"/>
            </a:pPr>
            <a:r>
              <a:rPr lang="en-GB" sz="2200" noProof="0" dirty="0">
                <a:latin typeface="Arial"/>
                <a:ea typeface="Arial"/>
                <a:cs typeface="Arial"/>
                <a:sym typeface="Arial"/>
              </a:rPr>
              <a:t>CEP Toolkit - Guidance for collaboration</a:t>
            </a:r>
          </a:p>
        </p:txBody>
      </p:sp>
      <p:pic>
        <p:nvPicPr>
          <p:cNvPr id="292" name="Google Shape;292;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48043" y="5643925"/>
            <a:ext cx="914400" cy="914400"/>
          </a:xfrm>
          <a:prstGeom prst="rect">
            <a:avLst/>
          </a:prstGeom>
          <a:noFill/>
          <a:ln>
            <a:noFill/>
          </a:ln>
        </p:spPr>
      </p:pic>
      <p:sp>
        <p:nvSpPr>
          <p:cNvPr id="293" name="Google Shape;293;p29">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94" name="Google Shape;294;p29" descr="BSU + Transform-ED + Partner logos&#10;"/>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300" name="Google Shape;300;p30"/>
          <p:cNvSpPr txBox="1">
            <a:spLocks noGrp="1"/>
          </p:cNvSpPr>
          <p:nvPr>
            <p:ph type="title" idx="4294967295"/>
          </p:nvPr>
        </p:nvSpPr>
        <p:spPr>
          <a:xfrm>
            <a:off x="457200" y="404664"/>
            <a:ext cx="5853659" cy="1012974"/>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22314E"/>
              </a:buClr>
              <a:buSzPts val="4400"/>
              <a:buFont typeface="Arial"/>
              <a:buNone/>
              <a:tabLst/>
              <a:defRPr/>
            </a:pPr>
            <a:r>
              <a:rPr kumimoji="0" lang="en-GB" sz="4400" b="1" i="0" u="none" strike="noStrike" kern="0" cap="none" spc="0" normalizeH="0" baseline="0" noProof="0" dirty="0">
                <a:ln>
                  <a:noFill/>
                </a:ln>
                <a:solidFill>
                  <a:schemeClr val="dk1"/>
                </a:solidFill>
                <a:effectLst/>
                <a:uLnTx/>
                <a:uFillTx/>
                <a:latin typeface="Arial"/>
                <a:ea typeface="Arial"/>
                <a:cs typeface="Arial"/>
                <a:sym typeface="Arial"/>
              </a:rPr>
              <a:t>Just One Thing</a:t>
            </a:r>
          </a:p>
        </p:txBody>
      </p:sp>
      <p:sp>
        <p:nvSpPr>
          <p:cNvPr id="301" name="Google Shape;301;p30"/>
          <p:cNvSpPr txBox="1">
            <a:spLocks noGrp="1"/>
          </p:cNvSpPr>
          <p:nvPr>
            <p:ph type="body" idx="1"/>
          </p:nvPr>
        </p:nvSpPr>
        <p:spPr>
          <a:xfrm>
            <a:off x="457200" y="2772613"/>
            <a:ext cx="8229600" cy="10131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rgbClr val="22314E"/>
              </a:buClr>
              <a:buSzPct val="76923"/>
              <a:buNone/>
            </a:pPr>
            <a:r>
              <a:rPr lang="en-GB" sz="3900" noProof="0" dirty="0">
                <a:latin typeface="Arial"/>
                <a:ea typeface="Arial"/>
                <a:cs typeface="Arial"/>
                <a:sym typeface="Arial"/>
              </a:rPr>
              <a:t>Have a look to the different CPDs and choose one.  Let your curiosity to guide you. </a:t>
            </a:r>
          </a:p>
        </p:txBody>
      </p:sp>
      <p:pic>
        <p:nvPicPr>
          <p:cNvPr id="302" name="Google Shape;302;p3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29612" y="-12"/>
            <a:ext cx="914400" cy="914400"/>
          </a:xfrm>
          <a:prstGeom prst="rect">
            <a:avLst/>
          </a:prstGeom>
          <a:noFill/>
          <a:ln>
            <a:noFill/>
          </a:ln>
        </p:spPr>
      </p:pic>
      <p:pic>
        <p:nvPicPr>
          <p:cNvPr id="299" name="Google Shape;299;p3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879650" y="6122875"/>
            <a:ext cx="1940174" cy="435450"/>
          </a:xfrm>
          <a:prstGeom prst="rect">
            <a:avLst/>
          </a:prstGeom>
          <a:noFill/>
          <a:ln>
            <a:noFill/>
          </a:ln>
        </p:spPr>
      </p:pic>
      <p:pic>
        <p:nvPicPr>
          <p:cNvPr id="303" name="Google Shape;303;p3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848043" y="5643925"/>
            <a:ext cx="914400" cy="914400"/>
          </a:xfrm>
          <a:prstGeom prst="rect">
            <a:avLst/>
          </a:prstGeom>
          <a:noFill/>
          <a:ln>
            <a:noFill/>
          </a:ln>
        </p:spPr>
      </p:pic>
      <p:sp>
        <p:nvSpPr>
          <p:cNvPr id="304" name="Google Shape;304;p30">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305" name="Google Shape;305;p30" descr="BSU + Transform-ED + Partner logos&#10;"/>
          <p:cNvPicPr preferRelativeResize="0"/>
          <p:nvPr/>
        </p:nvPicPr>
        <p:blipFill rotWithShape="1">
          <a:blip r:embed="rId7">
            <a:alphaModFix/>
          </a:blip>
          <a:srcRect r="517"/>
          <a:stretch/>
        </p:blipFill>
        <p:spPr>
          <a:xfrm>
            <a:off x="0" y="5643925"/>
            <a:ext cx="9151200" cy="1245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3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noProof="0" dirty="0">
                <a:latin typeface="+mj-lt"/>
              </a:rPr>
              <a:t>Resources</a:t>
            </a:r>
          </a:p>
        </p:txBody>
      </p:sp>
      <p:sp>
        <p:nvSpPr>
          <p:cNvPr id="313" name="Google Shape;313;p31"/>
          <p:cNvSpPr txBox="1"/>
          <p:nvPr/>
        </p:nvSpPr>
        <p:spPr>
          <a:xfrm>
            <a:off x="344773" y="1417764"/>
            <a:ext cx="8011800" cy="232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sz="20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https://www.bathspa.ac.uk/projects/teaching-expertise-guide/educational-partnerships-support-and-resources/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None/>
            </a:pPr>
            <a:br>
              <a:rPr lang="en-GB" sz="2000" b="0" i="0" u="none" strike="noStrike" cap="none">
                <a:solidFill>
                  <a:srgbClr val="000000"/>
                </a:solidFill>
                <a:latin typeface="Arial"/>
                <a:ea typeface="Arial"/>
                <a:cs typeface="Arial"/>
                <a:sym typeface="Arial"/>
              </a:rPr>
            </a:br>
            <a:r>
              <a:rPr lang="en-GB" sz="20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https://www.bathspa.ac.uk/about-us/governance/academic-governance-and-quality/</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312" name="Google Shape;312;p3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416275" y="6009600"/>
            <a:ext cx="1940174" cy="435450"/>
          </a:xfrm>
          <a:prstGeom prst="rect">
            <a:avLst/>
          </a:prstGeom>
          <a:noFill/>
          <a:ln>
            <a:noFill/>
          </a:ln>
        </p:spPr>
      </p:pic>
      <p:pic>
        <p:nvPicPr>
          <p:cNvPr id="314" name="Google Shape;314;p31">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3848043" y="5643925"/>
            <a:ext cx="914400" cy="914400"/>
          </a:xfrm>
          <a:prstGeom prst="rect">
            <a:avLst/>
          </a:prstGeom>
          <a:noFill/>
          <a:ln>
            <a:noFill/>
          </a:ln>
        </p:spPr>
      </p:pic>
      <p:sp>
        <p:nvSpPr>
          <p:cNvPr id="315" name="Google Shape;315;p31">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316" name="Google Shape;316;p31" descr="BSU + Transform-ED + Partner logos&#10;"/>
          <p:cNvPicPr preferRelativeResize="0"/>
          <p:nvPr/>
        </p:nvPicPr>
        <p:blipFill rotWithShape="1">
          <a:blip r:embed="rId8">
            <a:alphaModFix/>
          </a:blip>
          <a:srcRect r="517"/>
          <a:stretch/>
        </p:blipFill>
        <p:spPr>
          <a:xfrm>
            <a:off x="-7200" y="5643925"/>
            <a:ext cx="9151200" cy="1245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noProof="0" dirty="0">
                <a:latin typeface="Arial"/>
                <a:ea typeface="Arial"/>
                <a:cs typeface="Arial"/>
                <a:sym typeface="Arial"/>
              </a:rPr>
              <a:t>Learning Outcomes</a:t>
            </a:r>
            <a:endParaRPr lang="en-GB" noProof="0" dirty="0"/>
          </a:p>
        </p:txBody>
      </p:sp>
      <p:sp>
        <p:nvSpPr>
          <p:cNvPr id="100" name="Google Shape;100;p14">
            <a:extLst>
              <a:ext uri="{C183D7F6-B498-43B3-948B-1728B52AA6E4}">
                <adec:decorative xmlns:adec="http://schemas.microsoft.com/office/drawing/2017/decorative" val="0"/>
              </a:ext>
            </a:extLst>
          </p:cNvPr>
          <p:cNvSpPr txBox="1">
            <a:spLocks noGrp="1"/>
          </p:cNvSpPr>
          <p:nvPr>
            <p:ph type="body" idx="1"/>
          </p:nvPr>
        </p:nvSpPr>
        <p:spPr>
          <a:xfrm>
            <a:off x="457200" y="1956469"/>
            <a:ext cx="8229600" cy="3633000"/>
          </a:xfrm>
          <a:prstGeom prst="rect">
            <a:avLst/>
          </a:prstGeom>
          <a:noFill/>
          <a:ln>
            <a:noFill/>
          </a:ln>
        </p:spPr>
        <p:txBody>
          <a:bodyPr spcFirstLastPara="1" wrap="square" lIns="91425" tIns="45700" rIns="91425" bIns="45700" anchor="t" anchorCtr="0">
            <a:noAutofit/>
          </a:bodyPr>
          <a:lstStyle/>
          <a:p>
            <a:pPr marL="546100" lvl="0" indent="-457200" algn="l" rtl="0">
              <a:lnSpc>
                <a:spcPct val="100000"/>
              </a:lnSpc>
              <a:spcBef>
                <a:spcPts val="0"/>
              </a:spcBef>
              <a:spcAft>
                <a:spcPts val="0"/>
              </a:spcAft>
              <a:buSzPts val="2200"/>
              <a:buFont typeface="+mj-lt"/>
              <a:buAutoNum type="arabicPeriod"/>
            </a:pPr>
            <a:r>
              <a:rPr lang="en-GB" sz="2200" noProof="0" dirty="0">
                <a:latin typeface="Arial"/>
                <a:ea typeface="Arial"/>
                <a:cs typeface="Arial"/>
                <a:sym typeface="Arial"/>
              </a:rPr>
              <a:t>Establish the principles of collaboration and working together with the Educational Partners (EP)</a:t>
            </a:r>
          </a:p>
          <a:p>
            <a:pPr marL="914400" lvl="0" indent="-457200" algn="l" rtl="0">
              <a:lnSpc>
                <a:spcPct val="100000"/>
              </a:lnSpc>
              <a:spcBef>
                <a:spcPts val="0"/>
              </a:spcBef>
              <a:spcAft>
                <a:spcPts val="0"/>
              </a:spcAft>
              <a:buFont typeface="+mj-lt"/>
              <a:buAutoNum type="arabicPeriod"/>
            </a:pPr>
            <a:endParaRPr lang="en-GB" sz="2200" noProof="0" dirty="0">
              <a:latin typeface="Arial"/>
              <a:ea typeface="Arial"/>
              <a:cs typeface="Arial"/>
              <a:sym typeface="Arial"/>
            </a:endParaRPr>
          </a:p>
          <a:p>
            <a:pPr marL="546100" lvl="0" indent="-457200" algn="l" rtl="0">
              <a:lnSpc>
                <a:spcPct val="100000"/>
              </a:lnSpc>
              <a:spcBef>
                <a:spcPts val="0"/>
              </a:spcBef>
              <a:spcAft>
                <a:spcPts val="0"/>
              </a:spcAft>
              <a:buSzPts val="2200"/>
              <a:buFont typeface="+mj-lt"/>
              <a:buAutoNum type="arabicPeriod"/>
            </a:pPr>
            <a:r>
              <a:rPr lang="en-GB" sz="2200" noProof="0" dirty="0">
                <a:latin typeface="Arial"/>
                <a:ea typeface="Arial"/>
                <a:cs typeface="Arial"/>
                <a:sym typeface="Arial"/>
              </a:rPr>
              <a:t>Review BSU history, ethos and strategy and its alignment with the EP vision</a:t>
            </a:r>
          </a:p>
          <a:p>
            <a:pPr marL="914400" lvl="0" indent="-457200" algn="l" rtl="0">
              <a:lnSpc>
                <a:spcPct val="100000"/>
              </a:lnSpc>
              <a:spcBef>
                <a:spcPts val="0"/>
              </a:spcBef>
              <a:spcAft>
                <a:spcPts val="0"/>
              </a:spcAft>
              <a:buFont typeface="+mj-lt"/>
              <a:buAutoNum type="arabicPeriod"/>
            </a:pPr>
            <a:endParaRPr lang="en-GB" sz="2200" noProof="0" dirty="0">
              <a:latin typeface="Arial"/>
              <a:ea typeface="Arial"/>
              <a:cs typeface="Arial"/>
              <a:sym typeface="Arial"/>
            </a:endParaRPr>
          </a:p>
          <a:p>
            <a:pPr marL="546100" lvl="0" indent="-457200" algn="l" rtl="0">
              <a:lnSpc>
                <a:spcPct val="100000"/>
              </a:lnSpc>
              <a:spcBef>
                <a:spcPts val="0"/>
              </a:spcBef>
              <a:spcAft>
                <a:spcPts val="0"/>
              </a:spcAft>
              <a:buSzPts val="2200"/>
              <a:buFont typeface="+mj-lt"/>
              <a:buAutoNum type="arabicPeriod"/>
            </a:pPr>
            <a:r>
              <a:rPr lang="en-GB" sz="2200" noProof="0" dirty="0">
                <a:latin typeface="Arial"/>
                <a:ea typeface="Arial"/>
                <a:cs typeface="Arial"/>
                <a:sym typeface="Arial"/>
              </a:rPr>
              <a:t>Clarify contacts and points of access between BSU and EP</a:t>
            </a:r>
            <a:endParaRPr lang="en-GB" sz="2200" noProof="0" dirty="0"/>
          </a:p>
        </p:txBody>
      </p:sp>
      <p:pic>
        <p:nvPicPr>
          <p:cNvPr id="101" name="Google Shape;101;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02" name="Google Shape;102;p1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103" name="Google Shape;103;p14">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104" name="Google Shape;104;p14"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457200" y="432100"/>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noProof="0" dirty="0">
                <a:latin typeface="Arial"/>
                <a:ea typeface="Arial"/>
                <a:cs typeface="Arial"/>
                <a:sym typeface="Arial"/>
              </a:rPr>
              <a:t>Content</a:t>
            </a:r>
            <a:endParaRPr lang="en-GB" noProof="0" dirty="0"/>
          </a:p>
        </p:txBody>
      </p:sp>
      <p:sp>
        <p:nvSpPr>
          <p:cNvPr id="110" name="Google Shape;110;p15">
            <a:extLst>
              <a:ext uri="{C183D7F6-B498-43B3-948B-1728B52AA6E4}">
                <adec:decorative xmlns:adec="http://schemas.microsoft.com/office/drawing/2017/decorative" val="0"/>
              </a:ext>
            </a:extLst>
          </p:cNvPr>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a:bodyPr>
          <a:lstStyle/>
          <a:p>
            <a:pPr marL="457200" lvl="0" indent="-368300" algn="l" rtl="0">
              <a:lnSpc>
                <a:spcPct val="150000"/>
              </a:lnSpc>
              <a:spcBef>
                <a:spcPts val="0"/>
              </a:spcBef>
              <a:spcAft>
                <a:spcPts val="0"/>
              </a:spcAft>
              <a:buSzPts val="2200"/>
              <a:buChar char="●"/>
            </a:pPr>
            <a:r>
              <a:rPr lang="en-GB" sz="2200" noProof="0" dirty="0">
                <a:latin typeface="Arial"/>
                <a:ea typeface="Arial"/>
                <a:cs typeface="Arial"/>
                <a:sym typeface="Arial"/>
              </a:rPr>
              <a:t>BSU history, ethos and strategy</a:t>
            </a:r>
          </a:p>
          <a:p>
            <a:pPr marL="457200" lvl="0" indent="-368300" algn="l" rtl="0">
              <a:lnSpc>
                <a:spcPct val="150000"/>
              </a:lnSpc>
              <a:spcBef>
                <a:spcPts val="0"/>
              </a:spcBef>
              <a:spcAft>
                <a:spcPts val="0"/>
              </a:spcAft>
              <a:buSzPts val="2200"/>
              <a:buChar char="●"/>
            </a:pPr>
            <a:r>
              <a:rPr lang="en-GB" sz="2200" noProof="0" dirty="0">
                <a:latin typeface="Arial"/>
                <a:ea typeface="Arial"/>
                <a:cs typeface="Arial"/>
                <a:sym typeface="Arial"/>
              </a:rPr>
              <a:t>What is an educational partnership?</a:t>
            </a:r>
          </a:p>
          <a:p>
            <a:pPr marL="457200" lvl="0" indent="-368300" algn="l" rtl="0">
              <a:lnSpc>
                <a:spcPct val="150000"/>
              </a:lnSpc>
              <a:spcBef>
                <a:spcPts val="0"/>
              </a:spcBef>
              <a:spcAft>
                <a:spcPts val="0"/>
              </a:spcAft>
              <a:buSzPts val="2200"/>
              <a:buChar char="●"/>
            </a:pPr>
            <a:r>
              <a:rPr lang="en-GB" sz="2200" noProof="0" dirty="0">
                <a:latin typeface="Arial"/>
                <a:ea typeface="Arial"/>
                <a:cs typeface="Arial"/>
                <a:sym typeface="Arial"/>
              </a:rPr>
              <a:t>Who is here to help/ key contacts</a:t>
            </a:r>
          </a:p>
          <a:p>
            <a:pPr marL="457200" lvl="0" indent="-368300" algn="l" rtl="0">
              <a:lnSpc>
                <a:spcPct val="150000"/>
              </a:lnSpc>
              <a:spcBef>
                <a:spcPts val="0"/>
              </a:spcBef>
              <a:spcAft>
                <a:spcPts val="0"/>
              </a:spcAft>
              <a:buSzPts val="2200"/>
              <a:buChar char="●"/>
            </a:pPr>
            <a:r>
              <a:rPr lang="en-GB" sz="2200" noProof="0" dirty="0">
                <a:latin typeface="Arial"/>
                <a:ea typeface="Arial"/>
                <a:cs typeface="Arial"/>
                <a:sym typeface="Arial"/>
              </a:rPr>
              <a:t>EP Strategy</a:t>
            </a:r>
          </a:p>
        </p:txBody>
      </p:sp>
      <p:pic>
        <p:nvPicPr>
          <p:cNvPr id="111" name="Google Shape;111;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12" name="Google Shape;112;p1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113" name="Google Shape;113;p15">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114" name="Google Shape;114;p15"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sp>
        <p:nvSpPr>
          <p:cNvPr id="122" name="Google Shape;122;p1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Font typeface="Arial"/>
              <a:buNone/>
            </a:pPr>
            <a:r>
              <a:rPr lang="en-GB" b="1" noProof="0" dirty="0">
                <a:latin typeface="Arial"/>
                <a:ea typeface="Arial"/>
                <a:cs typeface="Arial"/>
                <a:sym typeface="Arial"/>
              </a:rPr>
              <a:t>BSU History &amp; Values</a:t>
            </a:r>
            <a:endParaRPr lang="en-GB" b="1" noProof="0" dirty="0">
              <a:solidFill>
                <a:srgbClr val="22314E"/>
              </a:solidFill>
              <a:latin typeface="Arial"/>
              <a:ea typeface="Arial"/>
              <a:cs typeface="Arial"/>
              <a:sym typeface="Arial"/>
            </a:endParaRPr>
          </a:p>
        </p:txBody>
      </p:sp>
      <p:sp>
        <p:nvSpPr>
          <p:cNvPr id="120" name="Google Shape;120;p16"/>
          <p:cNvSpPr txBox="1">
            <a:spLocks noGrp="1"/>
          </p:cNvSpPr>
          <p:nvPr>
            <p:ph type="body" idx="1"/>
          </p:nvPr>
        </p:nvSpPr>
        <p:spPr>
          <a:xfrm>
            <a:off x="457200" y="1196182"/>
            <a:ext cx="8229600" cy="310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None/>
            </a:pPr>
            <a:r>
              <a:rPr lang="en-GB" sz="1600" noProof="0" dirty="0">
                <a:latin typeface="Arial"/>
                <a:ea typeface="Arial"/>
                <a:cs typeface="Arial"/>
                <a:sym typeface="Arial"/>
              </a:rPr>
              <a:t>1852 Bath School of Art – Creativity for Good 2023</a:t>
            </a:r>
          </a:p>
          <a:p>
            <a:pPr marL="457200" lvl="0" indent="0" algn="l" rtl="0">
              <a:lnSpc>
                <a:spcPct val="100000"/>
              </a:lnSpc>
              <a:spcBef>
                <a:spcPts val="560"/>
              </a:spcBef>
              <a:spcAft>
                <a:spcPts val="0"/>
              </a:spcAft>
              <a:buNone/>
            </a:pPr>
            <a:endParaRPr lang="en-GB" sz="1600" noProof="0" dirty="0">
              <a:latin typeface="Arial"/>
              <a:ea typeface="Arial"/>
              <a:cs typeface="Arial"/>
              <a:sym typeface="Arial"/>
            </a:endParaRPr>
          </a:p>
          <a:p>
            <a:pPr marL="0" lvl="0" indent="0" algn="l" rtl="0">
              <a:lnSpc>
                <a:spcPct val="100000"/>
              </a:lnSpc>
              <a:spcBef>
                <a:spcPts val="560"/>
              </a:spcBef>
              <a:spcAft>
                <a:spcPts val="0"/>
              </a:spcAft>
              <a:buNone/>
            </a:pPr>
            <a:r>
              <a:rPr lang="en-GB" sz="1600" noProof="0" dirty="0">
                <a:latin typeface="Arial"/>
                <a:ea typeface="Arial"/>
                <a:cs typeface="Arial"/>
                <a:sym typeface="Arial"/>
              </a:rPr>
              <a:t>BSU is a Certified Social Enterprise.</a:t>
            </a:r>
          </a:p>
          <a:p>
            <a:pPr marL="457200" lvl="0" indent="0" algn="l" rtl="0">
              <a:lnSpc>
                <a:spcPct val="100000"/>
              </a:lnSpc>
              <a:spcBef>
                <a:spcPts val="560"/>
              </a:spcBef>
              <a:spcAft>
                <a:spcPts val="0"/>
              </a:spcAft>
              <a:buNone/>
            </a:pPr>
            <a:endParaRPr lang="en-GB" sz="1600" noProof="0" dirty="0">
              <a:latin typeface="Arial"/>
              <a:ea typeface="Arial"/>
              <a:cs typeface="Arial"/>
              <a:sym typeface="Arial"/>
            </a:endParaRPr>
          </a:p>
          <a:p>
            <a:pPr marL="0" lvl="0" indent="0" algn="l" rtl="0">
              <a:lnSpc>
                <a:spcPct val="100000"/>
              </a:lnSpc>
              <a:spcBef>
                <a:spcPts val="560"/>
              </a:spcBef>
              <a:spcAft>
                <a:spcPts val="0"/>
              </a:spcAft>
              <a:buNone/>
            </a:pPr>
            <a:r>
              <a:rPr lang="en-GB" sz="1600" noProof="0" dirty="0">
                <a:latin typeface="Arial"/>
                <a:ea typeface="Arial"/>
                <a:cs typeface="Arial"/>
                <a:sym typeface="Arial"/>
              </a:rPr>
              <a:t>They work with fantastic Educational Partners, certifying course among a range of disciplines from </a:t>
            </a:r>
            <a:r>
              <a:rPr lang="en-GB" sz="1600" noProof="0" dirty="0" err="1">
                <a:latin typeface="Arial"/>
                <a:ea typeface="Arial"/>
                <a:cs typeface="Arial"/>
                <a:sym typeface="Arial"/>
              </a:rPr>
              <a:t>acting,dancing</a:t>
            </a:r>
            <a:r>
              <a:rPr lang="en-GB" sz="1600" noProof="0" dirty="0">
                <a:latin typeface="Arial"/>
                <a:ea typeface="Arial"/>
                <a:cs typeface="Arial"/>
                <a:sym typeface="Arial"/>
              </a:rPr>
              <a:t> and photography to banking; and located in the UK, UAE, Malta and China</a:t>
            </a:r>
          </a:p>
          <a:p>
            <a:pPr marL="457200" lvl="0" indent="0" algn="l" rtl="0">
              <a:lnSpc>
                <a:spcPct val="100000"/>
              </a:lnSpc>
              <a:spcBef>
                <a:spcPts val="560"/>
              </a:spcBef>
              <a:spcAft>
                <a:spcPts val="0"/>
              </a:spcAft>
              <a:buNone/>
            </a:pPr>
            <a:endParaRPr lang="en-GB" sz="1600" noProof="0" dirty="0">
              <a:latin typeface="Arial"/>
              <a:ea typeface="Arial"/>
              <a:cs typeface="Arial"/>
              <a:sym typeface="Arial"/>
            </a:endParaRPr>
          </a:p>
          <a:p>
            <a:pPr marL="0" lvl="0" indent="0" algn="l" rtl="0">
              <a:lnSpc>
                <a:spcPct val="100000"/>
              </a:lnSpc>
              <a:spcBef>
                <a:spcPts val="560"/>
              </a:spcBef>
              <a:spcAft>
                <a:spcPts val="0"/>
              </a:spcAft>
              <a:buNone/>
            </a:pPr>
            <a:r>
              <a:rPr lang="en-GB" sz="1600" u="sng" noProof="0" dirty="0">
                <a:solidFill>
                  <a:schemeClr val="hlink"/>
                </a:solidFill>
                <a:latin typeface="Arial"/>
                <a:ea typeface="Arial"/>
                <a:cs typeface="Arial"/>
                <a:sym typeface="Arial"/>
                <a:hlinkClick r:id="rId3"/>
              </a:rPr>
              <a:t>https://www.bathspa.ac.uk/about-us/networks/educational-partners/</a:t>
            </a:r>
            <a:endParaRPr lang="en-GB" sz="1600" noProof="0" dirty="0">
              <a:latin typeface="Arial"/>
              <a:ea typeface="Arial"/>
              <a:cs typeface="Arial"/>
              <a:sym typeface="Arial"/>
            </a:endParaRPr>
          </a:p>
          <a:p>
            <a:pPr marL="0" lvl="0" indent="0" algn="l" rtl="0">
              <a:lnSpc>
                <a:spcPct val="100000"/>
              </a:lnSpc>
              <a:spcBef>
                <a:spcPts val="560"/>
              </a:spcBef>
              <a:spcAft>
                <a:spcPts val="0"/>
              </a:spcAft>
              <a:buNone/>
            </a:pPr>
            <a:r>
              <a:rPr lang="en-GB" sz="1600" noProof="0" dirty="0">
                <a:latin typeface="Arial"/>
                <a:ea typeface="Arial"/>
                <a:cs typeface="Arial"/>
                <a:sym typeface="Arial"/>
              </a:rPr>
              <a:t>Sustainability is at the heart of BSU’s work - Global Citizenship, Fairtrade, Sustainable Development Goals</a:t>
            </a:r>
          </a:p>
        </p:txBody>
      </p:sp>
      <p:pic>
        <p:nvPicPr>
          <p:cNvPr id="121" name="Google Shape;121;p16" descr="Image of an old building - part of BSU. "/>
          <p:cNvPicPr preferRelativeResize="0"/>
          <p:nvPr/>
        </p:nvPicPr>
        <p:blipFill rotWithShape="1">
          <a:blip r:embed="rId4">
            <a:alphaModFix/>
          </a:blip>
          <a:srcRect/>
          <a:stretch/>
        </p:blipFill>
        <p:spPr>
          <a:xfrm>
            <a:off x="0" y="4523336"/>
            <a:ext cx="9144000" cy="23385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
        <p:cNvGrpSpPr/>
        <p:nvPr/>
      </p:nvGrpSpPr>
      <p:grpSpPr>
        <a:xfrm>
          <a:off x="0" y="0"/>
          <a:ext cx="0" cy="0"/>
          <a:chOff x="0" y="0"/>
          <a:chExt cx="0" cy="0"/>
        </a:xfrm>
      </p:grpSpPr>
      <p:sp>
        <p:nvSpPr>
          <p:cNvPr id="129" name="Google Shape;129;p17"/>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Font typeface="Arial"/>
              <a:buNone/>
            </a:pPr>
            <a:r>
              <a:rPr lang="en-GB" b="1" noProof="0" dirty="0">
                <a:latin typeface="Arial"/>
                <a:ea typeface="Arial"/>
                <a:cs typeface="Arial"/>
                <a:sym typeface="Arial"/>
              </a:rPr>
              <a:t>BSU values</a:t>
            </a:r>
            <a:endParaRPr lang="en-GB" b="1" noProof="0" dirty="0">
              <a:solidFill>
                <a:srgbClr val="22314E"/>
              </a:solidFill>
              <a:latin typeface="Arial"/>
              <a:ea typeface="Arial"/>
              <a:cs typeface="Arial"/>
              <a:sym typeface="Arial"/>
            </a:endParaRPr>
          </a:p>
        </p:txBody>
      </p:sp>
      <p:pic>
        <p:nvPicPr>
          <p:cNvPr id="132" name="Google Shape;132;p17" descr="Image saying 'We are Professionally Creative&quot;"/>
          <p:cNvPicPr preferRelativeResize="0"/>
          <p:nvPr/>
        </p:nvPicPr>
        <p:blipFill>
          <a:blip r:embed="rId3">
            <a:alphaModFix/>
          </a:blip>
          <a:stretch>
            <a:fillRect/>
          </a:stretch>
        </p:blipFill>
        <p:spPr>
          <a:xfrm>
            <a:off x="457200" y="1256175"/>
            <a:ext cx="7667625" cy="923925"/>
          </a:xfrm>
          <a:prstGeom prst="rect">
            <a:avLst/>
          </a:prstGeom>
          <a:noFill/>
          <a:ln>
            <a:noFill/>
          </a:ln>
        </p:spPr>
      </p:pic>
      <p:sp>
        <p:nvSpPr>
          <p:cNvPr id="2" name="TextBox 1">
            <a:extLst>
              <a:ext uri="{FF2B5EF4-FFF2-40B4-BE49-F238E27FC236}">
                <a16:creationId xmlns:a16="http://schemas.microsoft.com/office/drawing/2014/main" id="{DADB69D9-4B52-B28D-6DB7-A50B3CB98814}"/>
              </a:ext>
            </a:extLst>
          </p:cNvPr>
          <p:cNvSpPr txBox="1"/>
          <p:nvPr/>
        </p:nvSpPr>
        <p:spPr>
          <a:xfrm>
            <a:off x="457200" y="2353018"/>
            <a:ext cx="7920446" cy="769441"/>
          </a:xfrm>
          <a:prstGeom prst="rect">
            <a:avLst/>
          </a:prstGeom>
          <a:noFill/>
        </p:spPr>
        <p:txBody>
          <a:bodyPr wrap="square" rtlCol="0">
            <a:spAutoFit/>
          </a:bodyPr>
          <a:lstStyle/>
          <a:p>
            <a:pPr algn="ctr"/>
            <a:r>
              <a:rPr lang="en-GB" sz="2200" dirty="0"/>
              <a:t>We challenge our students and staff to realise their talent and thrive, for their own benefit and for the wider good.</a:t>
            </a:r>
          </a:p>
        </p:txBody>
      </p:sp>
      <p:pic>
        <p:nvPicPr>
          <p:cNvPr id="131" name="Google Shape;131;p17" descr="Icons showing BSU values of every voice matters and people + community at the heart of everything"/>
          <p:cNvPicPr preferRelativeResize="0"/>
          <p:nvPr/>
        </p:nvPicPr>
        <p:blipFill>
          <a:blip r:embed="rId4">
            <a:alphaModFix/>
          </a:blip>
          <a:stretch>
            <a:fillRect/>
          </a:stretch>
        </p:blipFill>
        <p:spPr>
          <a:xfrm>
            <a:off x="276675" y="3184050"/>
            <a:ext cx="4295333" cy="2337950"/>
          </a:xfrm>
          <a:prstGeom prst="rect">
            <a:avLst/>
          </a:prstGeom>
          <a:noFill/>
          <a:ln>
            <a:noFill/>
          </a:ln>
        </p:spPr>
      </p:pic>
      <p:pic>
        <p:nvPicPr>
          <p:cNvPr id="128" name="Google Shape;128;p17" descr="Icons showing logos of BSU values 'we collaborate with partners to create unique opportunities for our students' and 'out actions help build a greener, more sustainable and inclusive future'"/>
          <p:cNvPicPr preferRelativeResize="0"/>
          <p:nvPr/>
        </p:nvPicPr>
        <p:blipFill>
          <a:blip r:embed="rId5">
            <a:alphaModFix/>
          </a:blip>
          <a:stretch>
            <a:fillRect/>
          </a:stretch>
        </p:blipFill>
        <p:spPr>
          <a:xfrm>
            <a:off x="4916800" y="3285788"/>
            <a:ext cx="3922950" cy="2134475"/>
          </a:xfrm>
          <a:prstGeom prst="rect">
            <a:avLst/>
          </a:prstGeom>
          <a:noFill/>
          <a:ln>
            <a:noFill/>
          </a:ln>
        </p:spPr>
      </p:pic>
      <p:pic>
        <p:nvPicPr>
          <p:cNvPr id="133" name="Google Shape;133;p17" descr="BSU + EP + Transform-ED logos"/>
          <p:cNvPicPr preferRelativeResize="0"/>
          <p:nvPr/>
        </p:nvPicPr>
        <p:blipFill>
          <a:blip r:embed="rId6">
            <a:alphaModFix/>
          </a:blip>
          <a:stretch>
            <a:fillRect/>
          </a:stretch>
        </p:blipFill>
        <p:spPr>
          <a:xfrm>
            <a:off x="0" y="5651350"/>
            <a:ext cx="9144002" cy="1206646"/>
          </a:xfrm>
          <a:prstGeom prst="rect">
            <a:avLst/>
          </a:prstGeom>
          <a:noFill/>
          <a:ln>
            <a:noFill/>
          </a:ln>
        </p:spPr>
      </p:pic>
      <p:pic>
        <p:nvPicPr>
          <p:cNvPr id="134" name="Google Shape;134;p17"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8">
            <a:extLst>
              <a:ext uri="{C183D7F6-B498-43B3-948B-1728B52AA6E4}">
                <adec:decorative xmlns:adec="http://schemas.microsoft.com/office/drawing/2017/decorative" val="0"/>
              </a:ext>
            </a:extLst>
          </p:cNvPr>
          <p:cNvSpPr txBox="1">
            <a:spLocks noGrp="1"/>
          </p:cNvSpPr>
          <p:nvPr>
            <p:ph type="title"/>
          </p:nvPr>
        </p:nvSpPr>
        <p:spPr>
          <a:xfrm>
            <a:off x="6052816" y="85273"/>
            <a:ext cx="3131877" cy="459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noProof="0" dirty="0">
                <a:solidFill>
                  <a:srgbClr val="000000"/>
                </a:solidFill>
                <a:latin typeface="Arial"/>
                <a:ea typeface="Arial"/>
                <a:cs typeface="Arial"/>
                <a:sym typeface="Arial"/>
              </a:rPr>
              <a:t>Interactive Activity (1)</a:t>
            </a:r>
            <a:endParaRPr lang="en-GB" sz="2400" noProof="0" dirty="0">
              <a:solidFill>
                <a:srgbClr val="000000"/>
              </a:solidFill>
              <a:latin typeface="Arial"/>
              <a:ea typeface="Arial"/>
              <a:cs typeface="Arial"/>
              <a:sym typeface="Arial"/>
            </a:endParaRPr>
          </a:p>
        </p:txBody>
      </p:sp>
      <p:pic>
        <p:nvPicPr>
          <p:cNvPr id="142" name="Google Shape;142;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67665" y="522211"/>
            <a:ext cx="921895" cy="914400"/>
          </a:xfrm>
          <a:prstGeom prst="rect">
            <a:avLst/>
          </a:prstGeom>
          <a:noFill/>
          <a:ln>
            <a:noFill/>
          </a:ln>
        </p:spPr>
      </p:pic>
      <p:pic>
        <p:nvPicPr>
          <p:cNvPr id="143" name="Google Shape;143;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075420" y="492231"/>
            <a:ext cx="790195" cy="914400"/>
          </a:xfrm>
          <a:prstGeom prst="rect">
            <a:avLst/>
          </a:prstGeom>
          <a:noFill/>
          <a:ln>
            <a:noFill/>
          </a:ln>
          <a:effectLst>
            <a:outerShdw blurRad="57150" dist="19050" dir="5400000" algn="bl" rotWithShape="0">
              <a:srgbClr val="000000">
                <a:alpha val="50000"/>
              </a:srgbClr>
            </a:outerShdw>
          </a:effectLst>
        </p:spPr>
      </p:pic>
      <p:sp>
        <p:nvSpPr>
          <p:cNvPr id="144" name="Google Shape;144;p18"/>
          <p:cNvSpPr txBox="1"/>
          <p:nvPr/>
        </p:nvSpPr>
        <p:spPr>
          <a:xfrm>
            <a:off x="1605549" y="785175"/>
            <a:ext cx="55131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300" b="1" i="0" u="none" strike="noStrike" cap="none">
                <a:solidFill>
                  <a:srgbClr val="000000"/>
                </a:solidFill>
              </a:rPr>
              <a:t>I feel proud about XXXX working in my institution</a:t>
            </a:r>
            <a:endParaRPr sz="1900" b="1"/>
          </a:p>
        </p:txBody>
      </p:sp>
      <p:sp>
        <p:nvSpPr>
          <p:cNvPr id="141" name="Google Shape;141;p18">
            <a:extLst>
              <a:ext uri="{C183D7F6-B498-43B3-948B-1728B52AA6E4}">
                <adec:decorative xmlns:adec="http://schemas.microsoft.com/office/drawing/2017/decorative" val="1"/>
              </a:ext>
            </a:extLst>
          </p:cNvPr>
          <p:cNvSpPr/>
          <p:nvPr/>
        </p:nvSpPr>
        <p:spPr>
          <a:xfrm>
            <a:off x="4137287" y="1645170"/>
            <a:ext cx="3240000" cy="3240000"/>
          </a:xfrm>
          <a:prstGeom prst="ellipse">
            <a:avLst/>
          </a:prstGeom>
          <a:noFill/>
          <a:ln w="25400"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18"/>
          <p:cNvSpPr txBox="1"/>
          <p:nvPr/>
        </p:nvSpPr>
        <p:spPr>
          <a:xfrm>
            <a:off x="2884749" y="4969750"/>
            <a:ext cx="921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a:t>BSU</a:t>
            </a:r>
            <a:endParaRPr b="1"/>
          </a:p>
        </p:txBody>
      </p:sp>
      <p:sp>
        <p:nvSpPr>
          <p:cNvPr id="147" name="Google Shape;147;p18"/>
          <p:cNvSpPr txBox="1"/>
          <p:nvPr/>
        </p:nvSpPr>
        <p:spPr>
          <a:xfrm>
            <a:off x="4965575" y="4969750"/>
            <a:ext cx="1583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a:t>XXX Partner</a:t>
            </a:r>
            <a:endParaRPr b="1"/>
          </a:p>
        </p:txBody>
      </p:sp>
      <p:sp>
        <p:nvSpPr>
          <p:cNvPr id="145" name="Google Shape;145;p18">
            <a:extLst>
              <a:ext uri="{C183D7F6-B498-43B3-948B-1728B52AA6E4}">
                <adec:decorative xmlns:adec="http://schemas.microsoft.com/office/drawing/2017/decorative" val="1"/>
              </a:ext>
            </a:extLst>
          </p:cNvPr>
          <p:cNvSpPr/>
          <p:nvPr/>
        </p:nvSpPr>
        <p:spPr>
          <a:xfrm>
            <a:off x="1725712" y="1645170"/>
            <a:ext cx="3240000" cy="3240000"/>
          </a:xfrm>
          <a:prstGeom prst="ellipse">
            <a:avLst/>
          </a:prstGeom>
          <a:noFill/>
          <a:ln w="25400"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0" name="Google Shape;140;p1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879650" y="6122875"/>
            <a:ext cx="1940174" cy="435450"/>
          </a:xfrm>
          <a:prstGeom prst="rect">
            <a:avLst/>
          </a:prstGeom>
          <a:noFill/>
          <a:ln>
            <a:noFill/>
          </a:ln>
        </p:spPr>
      </p:pic>
      <p:pic>
        <p:nvPicPr>
          <p:cNvPr id="148" name="Google Shape;148;p1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848043" y="5643925"/>
            <a:ext cx="914400" cy="914400"/>
          </a:xfrm>
          <a:prstGeom prst="rect">
            <a:avLst/>
          </a:prstGeom>
          <a:noFill/>
          <a:ln>
            <a:noFill/>
          </a:ln>
        </p:spPr>
      </p:pic>
      <p:sp>
        <p:nvSpPr>
          <p:cNvPr id="149" name="Google Shape;149;p18">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150" name="Google Shape;150;p18" descr="BSU + Transform-ED + Partner logos"/>
          <p:cNvPicPr preferRelativeResize="0"/>
          <p:nvPr/>
        </p:nvPicPr>
        <p:blipFill rotWithShape="1">
          <a:blip r:embed="rId7">
            <a:alphaModFix/>
          </a:blip>
          <a:srcRect r="517"/>
          <a:stretch/>
        </p:blipFill>
        <p:spPr>
          <a:xfrm>
            <a:off x="0" y="5643925"/>
            <a:ext cx="9151200" cy="124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73" name="Google Shape;173;p19"/>
          <p:cNvSpPr txBox="1">
            <a:spLocks noGrp="1"/>
          </p:cNvSpPr>
          <p:nvPr>
            <p:ph type="title"/>
          </p:nvPr>
        </p:nvSpPr>
        <p:spPr>
          <a:xfrm>
            <a:off x="609600" y="557075"/>
            <a:ext cx="5134800" cy="719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Strategy 2030</a:t>
            </a: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sp>
        <p:nvSpPr>
          <p:cNvPr id="169" name="Google Shape;169;p19"/>
          <p:cNvSpPr txBox="1"/>
          <p:nvPr/>
        </p:nvSpPr>
        <p:spPr>
          <a:xfrm>
            <a:off x="609596" y="1681650"/>
            <a:ext cx="52785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3C3C3C"/>
                </a:solidFill>
                <a:latin typeface="Arial"/>
                <a:ea typeface="Arial"/>
                <a:cs typeface="Arial"/>
                <a:sym typeface="Arial"/>
              </a:rPr>
              <a:t>We are a university that values the creation of new works as highly as we value research</a:t>
            </a:r>
            <a:endParaRPr sz="2000"/>
          </a:p>
        </p:txBody>
      </p:sp>
      <p:sp>
        <p:nvSpPr>
          <p:cNvPr id="170" name="Google Shape;170;p19"/>
          <p:cNvSpPr txBox="1"/>
          <p:nvPr/>
        </p:nvSpPr>
        <p:spPr>
          <a:xfrm>
            <a:off x="609596" y="3051168"/>
            <a:ext cx="5457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3C3C3C"/>
                </a:solidFill>
                <a:latin typeface="Arial"/>
                <a:ea typeface="Arial"/>
                <a:cs typeface="Arial"/>
                <a:sym typeface="Arial"/>
              </a:rPr>
              <a:t>We will create an inclusive culture with a holistic approach to work and wellbeing.</a:t>
            </a:r>
            <a:endParaRPr sz="2000"/>
          </a:p>
        </p:txBody>
      </p:sp>
      <p:sp>
        <p:nvSpPr>
          <p:cNvPr id="171" name="Google Shape;171;p19"/>
          <p:cNvSpPr txBox="1"/>
          <p:nvPr/>
        </p:nvSpPr>
        <p:spPr>
          <a:xfrm>
            <a:off x="609596" y="4112903"/>
            <a:ext cx="5457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3C3C3C"/>
                </a:solidFill>
                <a:latin typeface="Arial"/>
                <a:ea typeface="Arial"/>
                <a:cs typeface="Arial"/>
                <a:sym typeface="Arial"/>
              </a:rPr>
              <a:t>We will recognise and cherish the unique spaces in which we learn and work</a:t>
            </a:r>
            <a:endParaRPr sz="2000"/>
          </a:p>
        </p:txBody>
      </p:sp>
      <p:grpSp>
        <p:nvGrpSpPr>
          <p:cNvPr id="156" name="Google Shape;156;p19" descr="Series of rings containing the words Enablers, Talent, Enterprise and Creativity"/>
          <p:cNvGrpSpPr/>
          <p:nvPr/>
        </p:nvGrpSpPr>
        <p:grpSpPr>
          <a:xfrm>
            <a:off x="6399124" y="108875"/>
            <a:ext cx="2744944" cy="5390081"/>
            <a:chOff x="2187579" y="22156"/>
            <a:chExt cx="3441073" cy="6047437"/>
          </a:xfrm>
        </p:grpSpPr>
        <p:sp>
          <p:nvSpPr>
            <p:cNvPr id="157" name="Google Shape;157;p19"/>
            <p:cNvSpPr/>
            <p:nvPr/>
          </p:nvSpPr>
          <p:spPr>
            <a:xfrm>
              <a:off x="3006728" y="22156"/>
              <a:ext cx="2436432" cy="2288843"/>
            </a:xfrm>
            <a:custGeom>
              <a:avLst/>
              <a:gdLst/>
              <a:ahLst/>
              <a:cxnLst/>
              <a:rect l="l" t="t" r="r" b="b"/>
              <a:pathLst>
                <a:path w="120000" h="120000" extrusionOk="0">
                  <a:moveTo>
                    <a:pt x="8412" y="60000"/>
                  </a:moveTo>
                  <a:lnTo>
                    <a:pt x="8412" y="60000"/>
                  </a:lnTo>
                  <a:cubicBezTo>
                    <a:pt x="8412" y="32848"/>
                    <a:pt x="29148" y="10269"/>
                    <a:pt x="56012" y="8170"/>
                  </a:cubicBezTo>
                  <a:cubicBezTo>
                    <a:pt x="82876" y="6071"/>
                    <a:pt x="106818" y="25158"/>
                    <a:pt x="110971" y="51986"/>
                  </a:cubicBezTo>
                  <a:cubicBezTo>
                    <a:pt x="115125" y="78814"/>
                    <a:pt x="98091" y="104344"/>
                    <a:pt x="71869" y="110591"/>
                  </a:cubicBezTo>
                  <a:lnTo>
                    <a:pt x="71305" y="118206"/>
                  </a:lnTo>
                  <a:lnTo>
                    <a:pt x="56622" y="105581"/>
                  </a:lnTo>
                  <a:lnTo>
                    <a:pt x="73418" y="89696"/>
                  </a:lnTo>
                  <a:lnTo>
                    <a:pt x="72865" y="97156"/>
                  </a:lnTo>
                  <a:cubicBezTo>
                    <a:pt x="91263" y="90442"/>
                    <a:pt x="101828" y="70627"/>
                    <a:pt x="97421" y="51099"/>
                  </a:cubicBezTo>
                  <a:cubicBezTo>
                    <a:pt x="93013" y="31571"/>
                    <a:pt x="75036" y="18545"/>
                    <a:pt x="55637" y="20822"/>
                  </a:cubicBezTo>
                  <a:cubicBezTo>
                    <a:pt x="36237" y="23099"/>
                    <a:pt x="21588" y="39955"/>
                    <a:pt x="21588" y="60000"/>
                  </a:cubicBezTo>
                  <a:close/>
                </a:path>
              </a:pathLst>
            </a:custGeom>
            <a:solidFill>
              <a:srgbClr val="DDD9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58" name="Google Shape;158;p19"/>
            <p:cNvSpPr/>
            <p:nvPr/>
          </p:nvSpPr>
          <p:spPr>
            <a:xfrm>
              <a:off x="3564484" y="828499"/>
              <a:ext cx="1277174" cy="6385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59" name="Google Shape;159;p19"/>
            <p:cNvSpPr txBox="1"/>
            <p:nvPr/>
          </p:nvSpPr>
          <p:spPr>
            <a:xfrm>
              <a:off x="3564484" y="828499"/>
              <a:ext cx="1277174" cy="63852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1500" b="1" i="0" u="none" strike="noStrike" cap="none">
                  <a:solidFill>
                    <a:srgbClr val="000000"/>
                  </a:solidFill>
                </a:rPr>
                <a:t>Enablers</a:t>
              </a:r>
              <a:endParaRPr sz="1500" b="1"/>
            </a:p>
          </p:txBody>
        </p:sp>
        <p:sp>
          <p:nvSpPr>
            <p:cNvPr id="160" name="Google Shape;160;p19"/>
            <p:cNvSpPr/>
            <p:nvPr/>
          </p:nvSpPr>
          <p:spPr>
            <a:xfrm>
              <a:off x="2187579" y="1315281"/>
              <a:ext cx="2760247" cy="2288843"/>
            </a:xfrm>
            <a:custGeom>
              <a:avLst/>
              <a:gdLst/>
              <a:ahLst/>
              <a:cxnLst/>
              <a:rect l="l" t="t" r="r" b="b"/>
              <a:pathLst>
                <a:path w="120000" h="120000" extrusionOk="0">
                  <a:moveTo>
                    <a:pt x="95253" y="21950"/>
                  </a:moveTo>
                  <a:lnTo>
                    <a:pt x="86588" y="31303"/>
                  </a:lnTo>
                  <a:lnTo>
                    <a:pt x="86588" y="31303"/>
                  </a:lnTo>
                  <a:cubicBezTo>
                    <a:pt x="74328" y="20827"/>
                    <a:pt x="56650" y="18606"/>
                    <a:pt x="41996" y="25699"/>
                  </a:cubicBezTo>
                  <a:cubicBezTo>
                    <a:pt x="27342" y="32793"/>
                    <a:pt x="18687" y="47762"/>
                    <a:pt x="20164" y="63458"/>
                  </a:cubicBezTo>
                  <a:cubicBezTo>
                    <a:pt x="21641" y="79153"/>
                    <a:pt x="32951" y="92390"/>
                    <a:pt x="48692" y="96845"/>
                  </a:cubicBezTo>
                  <a:lnTo>
                    <a:pt x="48164" y="88772"/>
                  </a:lnTo>
                  <a:lnTo>
                    <a:pt x="62938" y="104909"/>
                  </a:lnTo>
                  <a:lnTo>
                    <a:pt x="50121" y="118697"/>
                  </a:lnTo>
                  <a:lnTo>
                    <a:pt x="49589" y="110552"/>
                  </a:lnTo>
                  <a:lnTo>
                    <a:pt x="49589" y="110552"/>
                  </a:lnTo>
                  <a:cubicBezTo>
                    <a:pt x="27976" y="106205"/>
                    <a:pt x="11459" y="88907"/>
                    <a:pt x="8324" y="67333"/>
                  </a:cubicBezTo>
                  <a:cubicBezTo>
                    <a:pt x="5189" y="45760"/>
                    <a:pt x="16111" y="24568"/>
                    <a:pt x="35613" y="14387"/>
                  </a:cubicBezTo>
                  <a:cubicBezTo>
                    <a:pt x="55114" y="4206"/>
                    <a:pt x="78986" y="7233"/>
                    <a:pt x="95253" y="21950"/>
                  </a:cubicBezTo>
                  <a:close/>
                </a:path>
              </a:pathLst>
            </a:custGeom>
            <a:solidFill>
              <a:srgbClr val="C4BD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1" name="Google Shape;161;p19"/>
            <p:cNvSpPr/>
            <p:nvPr/>
          </p:nvSpPr>
          <p:spPr>
            <a:xfrm>
              <a:off x="2926111" y="2146208"/>
              <a:ext cx="1277174" cy="6385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2" name="Google Shape;162;p19"/>
            <p:cNvSpPr txBox="1"/>
            <p:nvPr/>
          </p:nvSpPr>
          <p:spPr>
            <a:xfrm>
              <a:off x="2926111" y="2146208"/>
              <a:ext cx="1277174" cy="63852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1500" b="1" i="0" u="none" strike="noStrike" cap="none">
                  <a:solidFill>
                    <a:srgbClr val="000000"/>
                  </a:solidFill>
                </a:rPr>
                <a:t>Talent</a:t>
              </a:r>
              <a:endParaRPr sz="1500" b="1"/>
            </a:p>
          </p:txBody>
        </p:sp>
        <p:sp>
          <p:nvSpPr>
            <p:cNvPr id="163" name="Google Shape;163;p19"/>
            <p:cNvSpPr/>
            <p:nvPr/>
          </p:nvSpPr>
          <p:spPr>
            <a:xfrm>
              <a:off x="2778348" y="2635417"/>
              <a:ext cx="2850304" cy="2288843"/>
            </a:xfrm>
            <a:custGeom>
              <a:avLst/>
              <a:gdLst/>
              <a:ahLst/>
              <a:cxnLst/>
              <a:rect l="l" t="t" r="r" b="b"/>
              <a:pathLst>
                <a:path w="120000" h="120000" extrusionOk="0">
                  <a:moveTo>
                    <a:pt x="25294" y="21319"/>
                  </a:moveTo>
                  <a:lnTo>
                    <a:pt x="25294" y="21319"/>
                  </a:lnTo>
                  <a:cubicBezTo>
                    <a:pt x="41854" y="6946"/>
                    <a:pt x="65795" y="4316"/>
                    <a:pt x="85172" y="14741"/>
                  </a:cubicBezTo>
                  <a:cubicBezTo>
                    <a:pt x="104549" y="25165"/>
                    <a:pt x="115210" y="46411"/>
                    <a:pt x="111837" y="67878"/>
                  </a:cubicBezTo>
                  <a:cubicBezTo>
                    <a:pt x="108464" y="89346"/>
                    <a:pt x="91780" y="106435"/>
                    <a:pt x="70108" y="110621"/>
                  </a:cubicBezTo>
                  <a:lnTo>
                    <a:pt x="69590" y="118794"/>
                  </a:lnTo>
                  <a:lnTo>
                    <a:pt x="57155" y="104916"/>
                  </a:lnTo>
                  <a:lnTo>
                    <a:pt x="71486" y="88869"/>
                  </a:lnTo>
                  <a:lnTo>
                    <a:pt x="70971" y="96985"/>
                  </a:lnTo>
                  <a:cubicBezTo>
                    <a:pt x="86972" y="92743"/>
                    <a:pt x="98627" y="79716"/>
                    <a:pt x="100399" y="64095"/>
                  </a:cubicBezTo>
                  <a:cubicBezTo>
                    <a:pt x="102171" y="48475"/>
                    <a:pt x="93702" y="33408"/>
                    <a:pt x="79017" y="26055"/>
                  </a:cubicBezTo>
                  <a:cubicBezTo>
                    <a:pt x="64331" y="18702"/>
                    <a:pt x="46390" y="20544"/>
                    <a:pt x="33717" y="30707"/>
                  </a:cubicBezTo>
                  <a:close/>
                </a:path>
              </a:pathLst>
            </a:custGeom>
            <a:solidFill>
              <a:srgbClr val="9389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4" name="Google Shape;164;p19"/>
            <p:cNvSpPr/>
            <p:nvPr/>
          </p:nvSpPr>
          <p:spPr>
            <a:xfrm>
              <a:off x="3564484" y="3463917"/>
              <a:ext cx="1277174" cy="6385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5" name="Google Shape;165;p19"/>
            <p:cNvSpPr txBox="1"/>
            <p:nvPr/>
          </p:nvSpPr>
          <p:spPr>
            <a:xfrm>
              <a:off x="3564484" y="3463917"/>
              <a:ext cx="1277174" cy="63852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1500" b="1" i="0" u="none" strike="noStrike" cap="none">
                  <a:solidFill>
                    <a:srgbClr val="000000"/>
                  </a:solidFill>
                </a:rPr>
                <a:t>Enterprise</a:t>
              </a:r>
              <a:endParaRPr sz="1500" b="1"/>
            </a:p>
          </p:txBody>
        </p:sp>
        <p:sp>
          <p:nvSpPr>
            <p:cNvPr id="166" name="Google Shape;166;p19"/>
            <p:cNvSpPr/>
            <p:nvPr/>
          </p:nvSpPr>
          <p:spPr>
            <a:xfrm>
              <a:off x="2391780" y="4102438"/>
              <a:ext cx="2355710" cy="1967155"/>
            </a:xfrm>
            <a:prstGeom prst="blockArc">
              <a:avLst>
                <a:gd name="adj1" fmla="val 0"/>
                <a:gd name="adj2" fmla="val 18900000"/>
                <a:gd name="adj3" fmla="val 12740"/>
              </a:avLst>
            </a:prstGeom>
            <a:solidFill>
              <a:srgbClr val="4944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7" name="Google Shape;167;p19"/>
            <p:cNvSpPr/>
            <p:nvPr/>
          </p:nvSpPr>
          <p:spPr>
            <a:xfrm>
              <a:off x="2926111" y="4781626"/>
              <a:ext cx="1277174" cy="6385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8" name="Google Shape;168;p19"/>
            <p:cNvSpPr txBox="1"/>
            <p:nvPr/>
          </p:nvSpPr>
          <p:spPr>
            <a:xfrm>
              <a:off x="2926111" y="4781626"/>
              <a:ext cx="1277174" cy="63852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1500" b="1" i="0" u="none" strike="noStrike" cap="none">
                  <a:solidFill>
                    <a:srgbClr val="000000"/>
                  </a:solidFill>
                </a:rPr>
                <a:t>Creativity</a:t>
              </a:r>
              <a:endParaRPr sz="1500" b="1"/>
            </a:p>
          </p:txBody>
        </p:sp>
      </p:grpSp>
      <p:pic>
        <p:nvPicPr>
          <p:cNvPr id="155" name="Google Shape;155;p19" descr="Series of 4 circular rings containing the words Enablers, Talent, Enterprise and Creativity"/>
          <p:cNvPicPr preferRelativeResize="0"/>
          <p:nvPr/>
        </p:nvPicPr>
        <p:blipFill rotWithShape="1">
          <a:blip r:embed="rId4">
            <a:alphaModFix/>
          </a:blip>
          <a:srcRect/>
          <a:stretch/>
        </p:blipFill>
        <p:spPr>
          <a:xfrm>
            <a:off x="7258361" y="6377516"/>
            <a:ext cx="1662279" cy="294159"/>
          </a:xfrm>
          <a:prstGeom prst="rect">
            <a:avLst/>
          </a:prstGeom>
          <a:noFill/>
          <a:ln>
            <a:noFill/>
          </a:ln>
        </p:spPr>
      </p:pic>
      <p:pic>
        <p:nvPicPr>
          <p:cNvPr id="172" name="Google Shape;172;p19" descr="BSU + EP + Transform-ED logos"/>
          <p:cNvPicPr preferRelativeResize="0"/>
          <p:nvPr/>
        </p:nvPicPr>
        <p:blipFill>
          <a:blip r:embed="rId5">
            <a:alphaModFix/>
          </a:blip>
          <a:stretch>
            <a:fillRect/>
          </a:stretch>
        </p:blipFill>
        <p:spPr>
          <a:xfrm>
            <a:off x="0" y="5651350"/>
            <a:ext cx="9144002" cy="1206646"/>
          </a:xfrm>
          <a:prstGeom prst="rect">
            <a:avLst/>
          </a:prstGeom>
          <a:noFill/>
          <a:ln>
            <a:noFill/>
          </a:ln>
        </p:spPr>
      </p:pic>
      <p:pic>
        <p:nvPicPr>
          <p:cNvPr id="174" name="Google Shape;174;p19"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0">
            <a:extLst>
              <a:ext uri="{C183D7F6-B498-43B3-948B-1728B52AA6E4}">
                <adec:decorative xmlns:adec="http://schemas.microsoft.com/office/drawing/2017/decorative" val="0"/>
              </a:ext>
            </a:extLst>
          </p:cNvPr>
          <p:cNvSpPr txBox="1">
            <a:spLocks noGrp="1"/>
          </p:cNvSpPr>
          <p:nvPr>
            <p:ph type="title"/>
          </p:nvPr>
        </p:nvSpPr>
        <p:spPr>
          <a:xfrm>
            <a:off x="4789358" y="118048"/>
            <a:ext cx="4834328"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sz="4000" b="1" noProof="0" dirty="0">
                <a:solidFill>
                  <a:srgbClr val="22314E"/>
                </a:solidFill>
                <a:latin typeface="Arial"/>
                <a:ea typeface="Arial"/>
                <a:cs typeface="Arial"/>
                <a:sym typeface="Arial"/>
              </a:rPr>
              <a:t>Make it yours</a:t>
            </a:r>
            <a:endParaRPr lang="en-GB" sz="4000" b="1" noProof="0" dirty="0"/>
          </a:p>
        </p:txBody>
      </p:sp>
      <p:grpSp>
        <p:nvGrpSpPr>
          <p:cNvPr id="181" name="Google Shape;181;p20" descr="Series of rings with the words Enablers, Talent, Enterprise and Creativity"/>
          <p:cNvGrpSpPr/>
          <p:nvPr/>
        </p:nvGrpSpPr>
        <p:grpSpPr>
          <a:xfrm>
            <a:off x="1127377" y="705440"/>
            <a:ext cx="2468351" cy="4337951"/>
            <a:chOff x="1695798" y="15892"/>
            <a:chExt cx="2468351" cy="4337951"/>
          </a:xfrm>
        </p:grpSpPr>
        <p:sp>
          <p:nvSpPr>
            <p:cNvPr id="182" name="Google Shape;182;p20"/>
            <p:cNvSpPr/>
            <p:nvPr/>
          </p:nvSpPr>
          <p:spPr>
            <a:xfrm>
              <a:off x="2283390" y="15892"/>
              <a:ext cx="1747702" cy="1641834"/>
            </a:xfrm>
            <a:custGeom>
              <a:avLst/>
              <a:gdLst/>
              <a:ahLst/>
              <a:cxnLst/>
              <a:rect l="l" t="t" r="r" b="b"/>
              <a:pathLst>
                <a:path w="120000" h="120000" extrusionOk="0">
                  <a:moveTo>
                    <a:pt x="7902" y="60000"/>
                  </a:moveTo>
                  <a:lnTo>
                    <a:pt x="7902" y="60000"/>
                  </a:lnTo>
                  <a:cubicBezTo>
                    <a:pt x="7902" y="32868"/>
                    <a:pt x="29127" y="10373"/>
                    <a:pt x="56463" y="8531"/>
                  </a:cubicBezTo>
                  <a:cubicBezTo>
                    <a:pt x="83800" y="6689"/>
                    <a:pt x="107906" y="26130"/>
                    <a:pt x="111617" y="53012"/>
                  </a:cubicBezTo>
                  <a:cubicBezTo>
                    <a:pt x="115329" y="79894"/>
                    <a:pt x="97377" y="105029"/>
                    <a:pt x="70544" y="110520"/>
                  </a:cubicBezTo>
                  <a:lnTo>
                    <a:pt x="70005" y="118653"/>
                  </a:lnTo>
                  <a:lnTo>
                    <a:pt x="57022" y="104905"/>
                  </a:lnTo>
                  <a:lnTo>
                    <a:pt x="71990" y="88727"/>
                  </a:lnTo>
                  <a:lnTo>
                    <a:pt x="71456" y="96780"/>
                  </a:lnTo>
                  <a:cubicBezTo>
                    <a:pt x="91026" y="91079"/>
                    <a:pt x="102928" y="71946"/>
                    <a:pt x="98967" y="52555"/>
                  </a:cubicBezTo>
                  <a:cubicBezTo>
                    <a:pt x="95005" y="33164"/>
                    <a:pt x="76474" y="19846"/>
                    <a:pt x="56132" y="21771"/>
                  </a:cubicBezTo>
                  <a:cubicBezTo>
                    <a:pt x="35791" y="23695"/>
                    <a:pt x="20280" y="40234"/>
                    <a:pt x="20280" y="60000"/>
                  </a:cubicBezTo>
                  <a:close/>
                </a:path>
              </a:pathLst>
            </a:custGeom>
            <a:solidFill>
              <a:srgbClr val="DDD9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2683479" y="594299"/>
              <a:ext cx="916143" cy="4580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txBox="1"/>
            <p:nvPr/>
          </p:nvSpPr>
          <p:spPr>
            <a:xfrm>
              <a:off x="2683479" y="594299"/>
              <a:ext cx="916143" cy="45802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Enablers</a:t>
              </a:r>
              <a:endParaRPr/>
            </a:p>
          </p:txBody>
        </p:sp>
        <p:sp>
          <p:nvSpPr>
            <p:cNvPr id="185" name="Google Shape;185;p20"/>
            <p:cNvSpPr/>
            <p:nvPr/>
          </p:nvSpPr>
          <p:spPr>
            <a:xfrm>
              <a:off x="1695798" y="943477"/>
              <a:ext cx="1979982" cy="1641834"/>
            </a:xfrm>
            <a:custGeom>
              <a:avLst/>
              <a:gdLst/>
              <a:ahLst/>
              <a:cxnLst/>
              <a:rect l="l" t="t" r="r" b="b"/>
              <a:pathLst>
                <a:path w="120000" h="120000" extrusionOk="0">
                  <a:moveTo>
                    <a:pt x="93294" y="19849"/>
                  </a:moveTo>
                  <a:lnTo>
                    <a:pt x="85401" y="29368"/>
                  </a:lnTo>
                  <a:lnTo>
                    <a:pt x="85401" y="29368"/>
                  </a:lnTo>
                  <a:cubicBezTo>
                    <a:pt x="71778" y="19963"/>
                    <a:pt x="53278" y="19002"/>
                    <a:pt x="38573" y="26935"/>
                  </a:cubicBezTo>
                  <a:cubicBezTo>
                    <a:pt x="23869" y="34868"/>
                    <a:pt x="15876" y="50122"/>
                    <a:pt x="18342" y="65545"/>
                  </a:cubicBezTo>
                  <a:cubicBezTo>
                    <a:pt x="20808" y="80968"/>
                    <a:pt x="33244" y="93503"/>
                    <a:pt x="49819" y="97272"/>
                  </a:cubicBezTo>
                  <a:lnTo>
                    <a:pt x="49339" y="89075"/>
                  </a:lnTo>
                  <a:lnTo>
                    <a:pt x="62631" y="104931"/>
                  </a:lnTo>
                  <a:lnTo>
                    <a:pt x="51091" y="119000"/>
                  </a:lnTo>
                  <a:lnTo>
                    <a:pt x="50610" y="110773"/>
                  </a:lnTo>
                  <a:lnTo>
                    <a:pt x="50610" y="110773"/>
                  </a:lnTo>
                  <a:cubicBezTo>
                    <a:pt x="28816" y="106957"/>
                    <a:pt x="11754" y="90367"/>
                    <a:pt x="7819" y="69166"/>
                  </a:cubicBezTo>
                  <a:cubicBezTo>
                    <a:pt x="3885" y="47965"/>
                    <a:pt x="13906" y="26618"/>
                    <a:pt x="32953" y="15628"/>
                  </a:cubicBezTo>
                  <a:cubicBezTo>
                    <a:pt x="51999" y="4639"/>
                    <a:pt x="76059" y="6322"/>
                    <a:pt x="93294" y="19849"/>
                  </a:cubicBezTo>
                  <a:close/>
                </a:path>
              </a:pathLst>
            </a:custGeom>
            <a:solidFill>
              <a:srgbClr val="C4BD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2225562" y="1539519"/>
              <a:ext cx="916143" cy="4580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txBox="1"/>
            <p:nvPr/>
          </p:nvSpPr>
          <p:spPr>
            <a:xfrm>
              <a:off x="2225562" y="1539519"/>
              <a:ext cx="916143" cy="45802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Talent</a:t>
              </a:r>
              <a:endParaRPr/>
            </a:p>
          </p:txBody>
        </p:sp>
        <p:sp>
          <p:nvSpPr>
            <p:cNvPr id="188" name="Google Shape;188;p20"/>
            <p:cNvSpPr/>
            <p:nvPr/>
          </p:nvSpPr>
          <p:spPr>
            <a:xfrm>
              <a:off x="2119568" y="1890439"/>
              <a:ext cx="2044581" cy="1641834"/>
            </a:xfrm>
            <a:custGeom>
              <a:avLst/>
              <a:gdLst/>
              <a:ahLst/>
              <a:cxnLst/>
              <a:rect l="l" t="t" r="r" b="b"/>
              <a:pathLst>
                <a:path w="120000" h="120000" extrusionOk="0">
                  <a:moveTo>
                    <a:pt x="27304" y="19284"/>
                  </a:moveTo>
                  <a:lnTo>
                    <a:pt x="27304" y="19284"/>
                  </a:lnTo>
                  <a:cubicBezTo>
                    <a:pt x="44795" y="6099"/>
                    <a:pt x="68886" y="4789"/>
                    <a:pt x="87789" y="15995"/>
                  </a:cubicBezTo>
                  <a:cubicBezTo>
                    <a:pt x="106692" y="27201"/>
                    <a:pt x="116455" y="48580"/>
                    <a:pt x="112301" y="69670"/>
                  </a:cubicBezTo>
                  <a:cubicBezTo>
                    <a:pt x="108147" y="90761"/>
                    <a:pt x="90944" y="107154"/>
                    <a:pt x="69110" y="110827"/>
                  </a:cubicBezTo>
                  <a:lnTo>
                    <a:pt x="68643" y="119073"/>
                  </a:lnTo>
                  <a:lnTo>
                    <a:pt x="57452" y="104936"/>
                  </a:lnTo>
                  <a:lnTo>
                    <a:pt x="70339" y="89147"/>
                  </a:lnTo>
                  <a:lnTo>
                    <a:pt x="69873" y="97369"/>
                  </a:lnTo>
                  <a:cubicBezTo>
                    <a:pt x="86660" y="93774"/>
                    <a:pt x="99388" y="81430"/>
                    <a:pt x="102125" y="66091"/>
                  </a:cubicBezTo>
                  <a:cubicBezTo>
                    <a:pt x="104861" y="50753"/>
                    <a:pt x="97066" y="35441"/>
                    <a:pt x="82374" y="27294"/>
                  </a:cubicBezTo>
                  <a:cubicBezTo>
                    <a:pt x="67682" y="19147"/>
                    <a:pt x="48986" y="19769"/>
                    <a:pt x="35003" y="28871"/>
                  </a:cubicBezTo>
                  <a:close/>
                </a:path>
              </a:pathLst>
            </a:custGeom>
            <a:solidFill>
              <a:srgbClr val="9389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2683479" y="2484738"/>
              <a:ext cx="916143" cy="4580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p:nvPr/>
          </p:nvSpPr>
          <p:spPr>
            <a:xfrm>
              <a:off x="2683479" y="2484738"/>
              <a:ext cx="916143" cy="45802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Enterprise</a:t>
              </a:r>
              <a:endParaRPr/>
            </a:p>
          </p:txBody>
        </p:sp>
        <p:sp>
          <p:nvSpPr>
            <p:cNvPr id="191" name="Google Shape;191;p20"/>
            <p:cNvSpPr/>
            <p:nvPr/>
          </p:nvSpPr>
          <p:spPr>
            <a:xfrm>
              <a:off x="1842275" y="2942763"/>
              <a:ext cx="1689799" cy="1411080"/>
            </a:xfrm>
            <a:prstGeom prst="blockArc">
              <a:avLst>
                <a:gd name="adj1" fmla="val 0"/>
                <a:gd name="adj2" fmla="val 18900000"/>
                <a:gd name="adj3" fmla="val 12740"/>
              </a:avLst>
            </a:prstGeom>
            <a:solidFill>
              <a:srgbClr val="4944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2225562" y="3429958"/>
              <a:ext cx="916143" cy="4580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txBox="1"/>
            <p:nvPr/>
          </p:nvSpPr>
          <p:spPr>
            <a:xfrm>
              <a:off x="2225562" y="3429958"/>
              <a:ext cx="916143" cy="45802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Creativity</a:t>
              </a:r>
              <a:endParaRPr/>
            </a:p>
          </p:txBody>
        </p:sp>
      </p:grpSp>
      <p:sp>
        <p:nvSpPr>
          <p:cNvPr id="194" name="Google Shape;194;p20"/>
          <p:cNvSpPr txBox="1"/>
          <p:nvPr/>
        </p:nvSpPr>
        <p:spPr>
          <a:xfrm>
            <a:off x="4392118" y="2190972"/>
            <a:ext cx="3874957" cy="11430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chemeClr val="dk1"/>
              </a:buClr>
              <a:buSzPct val="68181"/>
              <a:buFont typeface="Calibri"/>
              <a:buNone/>
            </a:pPr>
            <a:r>
              <a:rPr lang="en-GB" sz="4400" b="0" i="0" u="none" strike="noStrike" cap="none">
                <a:solidFill>
                  <a:schemeClr val="dk1"/>
                </a:solidFill>
                <a:latin typeface="Calibri"/>
                <a:ea typeface="Calibri"/>
                <a:cs typeface="Calibri"/>
                <a:sym typeface="Calibri"/>
              </a:rPr>
              <a:t>How this relate with your institution and your work?</a:t>
            </a:r>
            <a:endParaRPr/>
          </a:p>
        </p:txBody>
      </p:sp>
      <p:pic>
        <p:nvPicPr>
          <p:cNvPr id="195" name="Google Shape;195;p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48043" y="5643925"/>
            <a:ext cx="914400" cy="914400"/>
          </a:xfrm>
          <a:prstGeom prst="rect">
            <a:avLst/>
          </a:prstGeom>
          <a:noFill/>
          <a:ln>
            <a:noFill/>
          </a:ln>
        </p:spPr>
      </p:pic>
      <p:sp>
        <p:nvSpPr>
          <p:cNvPr id="196" name="Google Shape;196;p20"/>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180" name="Google Shape;180;p20" descr="BSU + EP + Transform-ED logos"/>
          <p:cNvPicPr preferRelativeResize="0"/>
          <p:nvPr/>
        </p:nvPicPr>
        <p:blipFill rotWithShape="1">
          <a:blip r:embed="rId5">
            <a:alphaModFix/>
          </a:blip>
          <a:srcRect/>
          <a:stretch/>
        </p:blipFill>
        <p:spPr>
          <a:xfrm>
            <a:off x="6879650" y="6122875"/>
            <a:ext cx="1940174" cy="43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4" name="Google Shape;204;p21"/>
          <p:cNvSpPr txBox="1">
            <a:spLocks noGrp="1"/>
          </p:cNvSpPr>
          <p:nvPr>
            <p:ph type="title"/>
          </p:nvPr>
        </p:nvSpPr>
        <p:spPr>
          <a:xfrm>
            <a:off x="457200" y="404675"/>
            <a:ext cx="8229600" cy="719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Educational Partnerships</a:t>
            </a: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03" name="Google Shape;203;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28649" y="262352"/>
            <a:ext cx="1251300" cy="1004047"/>
          </a:xfrm>
          <a:prstGeom prst="rect">
            <a:avLst/>
          </a:prstGeom>
          <a:noFill/>
          <a:ln>
            <a:noFill/>
          </a:ln>
        </p:spPr>
      </p:pic>
      <p:sp>
        <p:nvSpPr>
          <p:cNvPr id="201" name="Google Shape;201;p21"/>
          <p:cNvSpPr txBox="1">
            <a:spLocks noGrp="1"/>
          </p:cNvSpPr>
          <p:nvPr>
            <p:ph type="body" idx="1"/>
          </p:nvPr>
        </p:nvSpPr>
        <p:spPr>
          <a:xfrm>
            <a:off x="621579" y="1552350"/>
            <a:ext cx="8065200" cy="4199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480"/>
              </a:spcBef>
              <a:spcAft>
                <a:spcPts val="0"/>
              </a:spcAft>
              <a:buClr>
                <a:srgbClr val="494429"/>
              </a:buClr>
              <a:buSzPts val="2000"/>
              <a:buFont typeface="Arial"/>
              <a:buChar char="•"/>
            </a:pPr>
            <a:r>
              <a:rPr lang="en-GB" sz="2000" noProof="0" dirty="0">
                <a:solidFill>
                  <a:srgbClr val="494429"/>
                </a:solidFill>
                <a:highlight>
                  <a:srgbClr val="FFFFFF"/>
                </a:highlight>
                <a:latin typeface="Arial"/>
                <a:ea typeface="Arial"/>
                <a:cs typeface="Arial"/>
                <a:sym typeface="Arial"/>
              </a:rPr>
              <a:t>These are collaborative, formalised arrangements in place between the University and external education providers where the provider teaches programmes that are quality-assured and awarded by Bath Spa University. </a:t>
            </a:r>
          </a:p>
          <a:p>
            <a:pPr marL="457200" lvl="0" indent="0" algn="l" rtl="0">
              <a:lnSpc>
                <a:spcPct val="115000"/>
              </a:lnSpc>
              <a:spcBef>
                <a:spcPts val="480"/>
              </a:spcBef>
              <a:spcAft>
                <a:spcPts val="0"/>
              </a:spcAft>
              <a:buNone/>
            </a:pPr>
            <a:endParaRPr lang="en-GB" sz="2000" noProof="0" dirty="0">
              <a:solidFill>
                <a:srgbClr val="494429"/>
              </a:solidFill>
              <a:highlight>
                <a:srgbClr val="FFFFFF"/>
              </a:highlight>
              <a:latin typeface="Arial"/>
              <a:ea typeface="Arial"/>
              <a:cs typeface="Arial"/>
              <a:sym typeface="Arial"/>
            </a:endParaRPr>
          </a:p>
          <a:p>
            <a:pPr marL="457200" lvl="0" indent="-355600" algn="l" rtl="0">
              <a:lnSpc>
                <a:spcPct val="115000"/>
              </a:lnSpc>
              <a:spcBef>
                <a:spcPts val="480"/>
              </a:spcBef>
              <a:spcAft>
                <a:spcPts val="0"/>
              </a:spcAft>
              <a:buClr>
                <a:srgbClr val="494429"/>
              </a:buClr>
              <a:buSzPts val="2000"/>
              <a:buFont typeface="Arial"/>
              <a:buChar char="•"/>
            </a:pPr>
            <a:r>
              <a:rPr lang="en-GB" sz="2000" noProof="0" dirty="0">
                <a:solidFill>
                  <a:srgbClr val="494429"/>
                </a:solidFill>
                <a:highlight>
                  <a:srgbClr val="FFFFFF"/>
                </a:highlight>
                <a:latin typeface="Arial"/>
                <a:ea typeface="Arial"/>
                <a:cs typeface="Arial"/>
                <a:sym typeface="Arial"/>
              </a:rPr>
              <a:t>These partnerships can take various forms, though the majority are offered on either a franchised or validated basis and can be delivered either within the UK or internationally.</a:t>
            </a:r>
            <a:endParaRPr lang="en-GB" sz="2000" noProof="0" dirty="0">
              <a:solidFill>
                <a:srgbClr val="494429"/>
              </a:solidFill>
              <a:latin typeface="Arial"/>
              <a:ea typeface="Arial"/>
              <a:cs typeface="Arial"/>
              <a:sym typeface="Arial"/>
            </a:endParaRPr>
          </a:p>
        </p:txBody>
      </p:sp>
      <p:pic>
        <p:nvPicPr>
          <p:cNvPr id="205" name="Google Shape;205;p21" descr="Badge Tm with solid fill"/>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06" name="Google Shape;206;p21"/>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08" name="Google Shape;208;p21" descr="BSU + Transform-ED + Partner logos"/>
          <p:cNvPicPr preferRelativeResize="0"/>
          <p:nvPr/>
        </p:nvPicPr>
        <p:blipFill>
          <a:blip r:embed="rId6">
            <a:alphaModFix/>
          </a:blip>
          <a:stretch>
            <a:fillRect/>
          </a:stretch>
        </p:blipFill>
        <p:spPr>
          <a:xfrm>
            <a:off x="0" y="5643923"/>
            <a:ext cx="9144002" cy="1206654"/>
          </a:xfrm>
          <a:prstGeom prst="rect">
            <a:avLst/>
          </a:prstGeom>
          <a:noFill/>
          <a:ln>
            <a:noFill/>
          </a:ln>
        </p:spPr>
      </p:pic>
      <p:pic>
        <p:nvPicPr>
          <p:cNvPr id="207" name="Google Shape;207;p21" descr="BSU + EP + Transform-ED logos"/>
          <p:cNvPicPr preferRelativeResize="0"/>
          <p:nvPr/>
        </p:nvPicPr>
        <p:blipFill>
          <a:blip r:embed="rId6">
            <a:alphaModFix/>
          </a:blip>
          <a:stretch>
            <a:fillRect/>
          </a:stretch>
        </p:blipFill>
        <p:spPr>
          <a:xfrm>
            <a:off x="0" y="5643925"/>
            <a:ext cx="9144002" cy="120664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FA9DC7-ECC3-4B3A-8601-D5D41C6711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97103F-A7CB-4095-AAFE-AD4A3B634624}">
  <ds:schemaRefs>
    <ds:schemaRef ds:uri="http://schemas.microsoft.com/sharepoint/v3/contenttype/forms"/>
  </ds:schemaRefs>
</ds:datastoreItem>
</file>

<file path=customXml/itemProps3.xml><?xml version="1.0" encoding="utf-8"?>
<ds:datastoreItem xmlns:ds="http://schemas.openxmlformats.org/officeDocument/2006/customXml" ds:itemID="{A5C04945-65C2-4D7C-B034-F8682333BDAA}">
  <ds:schemaRefs>
    <ds:schemaRef ds:uri="670e9a06-2558-4476-a465-8b2886ca3e74"/>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80d6cebe-6bc5-4fc1-8743-43be78958a5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TotalTime>
  <Words>1116</Words>
  <Application>Microsoft Office PowerPoint</Application>
  <PresentationFormat>On-screen Show (4:3)</PresentationFormat>
  <Paragraphs>161</Paragraphs>
  <Slides>19</Slides>
  <Notes>19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Maven Pro</vt:lpstr>
      <vt:lpstr>Office Theme</vt:lpstr>
      <vt:lpstr>CPD2 Working Together  </vt:lpstr>
      <vt:lpstr>Learning Outcomes</vt:lpstr>
      <vt:lpstr>Content</vt:lpstr>
      <vt:lpstr>BSU History &amp; Values</vt:lpstr>
      <vt:lpstr>BSU values</vt:lpstr>
      <vt:lpstr>Interactive Activity (1)</vt:lpstr>
      <vt:lpstr>Strategy 2030  </vt:lpstr>
      <vt:lpstr>Make it yours</vt:lpstr>
      <vt:lpstr>Educational Partnerships  </vt:lpstr>
      <vt:lpstr>Interactive Activity (2)</vt:lpstr>
      <vt:lpstr>Educational Partnership toolkit   </vt:lpstr>
      <vt:lpstr>Teaching Expertise Guide   </vt:lpstr>
      <vt:lpstr>Key contacts at BSU   </vt:lpstr>
      <vt:lpstr>Partnership Support (1)   </vt:lpstr>
      <vt:lpstr>Partnership Support (2)   </vt:lpstr>
      <vt:lpstr>CPD list</vt:lpstr>
      <vt:lpstr>Summary</vt:lpstr>
      <vt:lpstr>Just One Thing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Lorna Lewis</cp:lastModifiedBy>
  <cp:revision>2</cp:revision>
  <dcterms:modified xsi:type="dcterms:W3CDTF">2025-01-24T15:56:23Z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SIP_Label_43c9f532-f68c-4710-a80c-2dea02e48496_Enabled">
    <vt:lpwstr>true</vt:lpwstr>
  </property>
  <property fmtid="{D5CDD505-2E9C-101B-9397-08002B2CF9AE}" pid="4" name="MSIP_Label_43c9f532-f68c-4710-a80c-2dea02e48496_SetDate">
    <vt:lpwstr>2025-01-24T13:36:19Z</vt:lpwstr>
  </property>
  <property fmtid="{D5CDD505-2E9C-101B-9397-08002B2CF9AE}" pid="5" name="MSIP_Label_43c9f532-f68c-4710-a80c-2dea02e48496_Method">
    <vt:lpwstr>Standard</vt:lpwstr>
  </property>
  <property fmtid="{D5CDD505-2E9C-101B-9397-08002B2CF9AE}" pid="6" name="MSIP_Label_43c9f532-f68c-4710-a80c-2dea02e48496_Name">
    <vt:lpwstr>Restricted Label</vt:lpwstr>
  </property>
  <property fmtid="{D5CDD505-2E9C-101B-9397-08002B2CF9AE}" pid="7" name="MSIP_Label_43c9f532-f68c-4710-a80c-2dea02e48496_SiteId">
    <vt:lpwstr>23706653-cd57-4504-9a59-0960251db4b0</vt:lpwstr>
  </property>
  <property fmtid="{D5CDD505-2E9C-101B-9397-08002B2CF9AE}" pid="8" name="MSIP_Label_43c9f532-f68c-4710-a80c-2dea02e48496_ActionId">
    <vt:lpwstr>f284c554-511a-4e3b-947f-ee36c403f36d</vt:lpwstr>
  </property>
  <property fmtid="{D5CDD505-2E9C-101B-9397-08002B2CF9AE}" pid="9" name="MSIP_Label_43c9f532-f68c-4710-a80c-2dea02e48496_ContentBits">
    <vt:lpwstr>0</vt:lpwstr>
  </property>
  <property fmtid="{D5CDD505-2E9C-101B-9397-08002B2CF9AE}" pid="10" name="MediaServiceImageTags">
    <vt:lpwstr/>
  </property>
</Properties>
</file>